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173"/>
  </p:notesMasterIdLst>
  <p:sldIdLst>
    <p:sldId id="264" r:id="rId2"/>
    <p:sldId id="518" r:id="rId3"/>
    <p:sldId id="265" r:id="rId4"/>
    <p:sldId id="266" r:id="rId5"/>
    <p:sldId id="267" r:id="rId6"/>
    <p:sldId id="271" r:id="rId7"/>
    <p:sldId id="519" r:id="rId8"/>
    <p:sldId id="520" r:id="rId9"/>
    <p:sldId id="521" r:id="rId10"/>
    <p:sldId id="522" r:id="rId11"/>
    <p:sldId id="523" r:id="rId12"/>
    <p:sldId id="524" r:id="rId13"/>
    <p:sldId id="528" r:id="rId14"/>
    <p:sldId id="525" r:id="rId15"/>
    <p:sldId id="529" r:id="rId16"/>
    <p:sldId id="530" r:id="rId17"/>
    <p:sldId id="531" r:id="rId18"/>
    <p:sldId id="532" r:id="rId19"/>
    <p:sldId id="533" r:id="rId20"/>
    <p:sldId id="527" r:id="rId21"/>
    <p:sldId id="277" r:id="rId22"/>
    <p:sldId id="278" r:id="rId23"/>
    <p:sldId id="318" r:id="rId24"/>
    <p:sldId id="393" r:id="rId25"/>
    <p:sldId id="392" r:id="rId26"/>
    <p:sldId id="394" r:id="rId27"/>
    <p:sldId id="300" r:id="rId28"/>
    <p:sldId id="306" r:id="rId29"/>
    <p:sldId id="308" r:id="rId30"/>
    <p:sldId id="298" r:id="rId31"/>
    <p:sldId id="395" r:id="rId32"/>
    <p:sldId id="396" r:id="rId33"/>
    <p:sldId id="397" r:id="rId34"/>
    <p:sldId id="398" r:id="rId35"/>
    <p:sldId id="399" r:id="rId36"/>
    <p:sldId id="400" r:id="rId37"/>
    <p:sldId id="401" r:id="rId38"/>
    <p:sldId id="404" r:id="rId39"/>
    <p:sldId id="406" r:id="rId40"/>
    <p:sldId id="407" r:id="rId41"/>
    <p:sldId id="412" r:id="rId42"/>
    <p:sldId id="409" r:id="rId43"/>
    <p:sldId id="413" r:id="rId44"/>
    <p:sldId id="414" r:id="rId45"/>
    <p:sldId id="415" r:id="rId46"/>
    <p:sldId id="417" r:id="rId47"/>
    <p:sldId id="416" r:id="rId48"/>
    <p:sldId id="418" r:id="rId49"/>
    <p:sldId id="420" r:id="rId50"/>
    <p:sldId id="421" r:id="rId51"/>
    <p:sldId id="422" r:id="rId52"/>
    <p:sldId id="423" r:id="rId53"/>
    <p:sldId id="424" r:id="rId54"/>
    <p:sldId id="410" r:id="rId55"/>
    <p:sldId id="425" r:id="rId56"/>
    <p:sldId id="426" r:id="rId57"/>
    <p:sldId id="427" r:id="rId58"/>
    <p:sldId id="428" r:id="rId59"/>
    <p:sldId id="429" r:id="rId60"/>
    <p:sldId id="430" r:id="rId61"/>
    <p:sldId id="431" r:id="rId62"/>
    <p:sldId id="432" r:id="rId63"/>
    <p:sldId id="433" r:id="rId64"/>
    <p:sldId id="434" r:id="rId65"/>
    <p:sldId id="435" r:id="rId66"/>
    <p:sldId id="436" r:id="rId67"/>
    <p:sldId id="437" r:id="rId68"/>
    <p:sldId id="438" r:id="rId69"/>
    <p:sldId id="439" r:id="rId70"/>
    <p:sldId id="440" r:id="rId71"/>
    <p:sldId id="441" r:id="rId72"/>
    <p:sldId id="304" r:id="rId73"/>
    <p:sldId id="303" r:id="rId74"/>
    <p:sldId id="299" r:id="rId75"/>
    <p:sldId id="296" r:id="rId76"/>
    <p:sldId id="313" r:id="rId77"/>
    <p:sldId id="311" r:id="rId78"/>
    <p:sldId id="312" r:id="rId79"/>
    <p:sldId id="517" r:id="rId80"/>
    <p:sldId id="315" r:id="rId81"/>
    <p:sldId id="316" r:id="rId82"/>
    <p:sldId id="317" r:id="rId83"/>
    <p:sldId id="307" r:id="rId84"/>
    <p:sldId id="443" r:id="rId85"/>
    <p:sldId id="444" r:id="rId86"/>
    <p:sldId id="309" r:id="rId87"/>
    <p:sldId id="314" r:id="rId88"/>
    <p:sldId id="310" r:id="rId89"/>
    <p:sldId id="534" r:id="rId90"/>
    <p:sldId id="535" r:id="rId91"/>
    <p:sldId id="623" r:id="rId92"/>
    <p:sldId id="536" r:id="rId93"/>
    <p:sldId id="537" r:id="rId94"/>
    <p:sldId id="539" r:id="rId95"/>
    <p:sldId id="540" r:id="rId96"/>
    <p:sldId id="541" r:id="rId97"/>
    <p:sldId id="543" r:id="rId98"/>
    <p:sldId id="542" r:id="rId99"/>
    <p:sldId id="544" r:id="rId100"/>
    <p:sldId id="545" r:id="rId101"/>
    <p:sldId id="546" r:id="rId102"/>
    <p:sldId id="547" r:id="rId103"/>
    <p:sldId id="548" r:id="rId104"/>
    <p:sldId id="549" r:id="rId105"/>
    <p:sldId id="550" r:id="rId106"/>
    <p:sldId id="551" r:id="rId107"/>
    <p:sldId id="619" r:id="rId108"/>
    <p:sldId id="553" r:id="rId109"/>
    <p:sldId id="554" r:id="rId110"/>
    <p:sldId id="556" r:id="rId111"/>
    <p:sldId id="627" r:id="rId112"/>
    <p:sldId id="557" r:id="rId113"/>
    <p:sldId id="558" r:id="rId114"/>
    <p:sldId id="559" r:id="rId115"/>
    <p:sldId id="560" r:id="rId116"/>
    <p:sldId id="563" r:id="rId117"/>
    <p:sldId id="564" r:id="rId118"/>
    <p:sldId id="565" r:id="rId119"/>
    <p:sldId id="566" r:id="rId120"/>
    <p:sldId id="568" r:id="rId121"/>
    <p:sldId id="569" r:id="rId122"/>
    <p:sldId id="570" r:id="rId123"/>
    <p:sldId id="571" r:id="rId124"/>
    <p:sldId id="572" r:id="rId125"/>
    <p:sldId id="573" r:id="rId126"/>
    <p:sldId id="574" r:id="rId127"/>
    <p:sldId id="575" r:id="rId128"/>
    <p:sldId id="576" r:id="rId129"/>
    <p:sldId id="577" r:id="rId130"/>
    <p:sldId id="578" r:id="rId131"/>
    <p:sldId id="579" r:id="rId132"/>
    <p:sldId id="580" r:id="rId133"/>
    <p:sldId id="581" r:id="rId134"/>
    <p:sldId id="582" r:id="rId135"/>
    <p:sldId id="620" r:id="rId136"/>
    <p:sldId id="584" r:id="rId137"/>
    <p:sldId id="585" r:id="rId138"/>
    <p:sldId id="586" r:id="rId139"/>
    <p:sldId id="587" r:id="rId140"/>
    <p:sldId id="589" r:id="rId141"/>
    <p:sldId id="590" r:id="rId142"/>
    <p:sldId id="591" r:id="rId143"/>
    <p:sldId id="592" r:id="rId144"/>
    <p:sldId id="621" r:id="rId145"/>
    <p:sldId id="593" r:id="rId146"/>
    <p:sldId id="594" r:id="rId147"/>
    <p:sldId id="596" r:id="rId148"/>
    <p:sldId id="597" r:id="rId149"/>
    <p:sldId id="598" r:id="rId150"/>
    <p:sldId id="599" r:id="rId151"/>
    <p:sldId id="600" r:id="rId152"/>
    <p:sldId id="601" r:id="rId153"/>
    <p:sldId id="602" r:id="rId154"/>
    <p:sldId id="603" r:id="rId155"/>
    <p:sldId id="604" r:id="rId156"/>
    <p:sldId id="605" r:id="rId157"/>
    <p:sldId id="622" r:id="rId158"/>
    <p:sldId id="606" r:id="rId159"/>
    <p:sldId id="607" r:id="rId160"/>
    <p:sldId id="608" r:id="rId161"/>
    <p:sldId id="609" r:id="rId162"/>
    <p:sldId id="611" r:id="rId163"/>
    <p:sldId id="624" r:id="rId164"/>
    <p:sldId id="612" r:id="rId165"/>
    <p:sldId id="613" r:id="rId166"/>
    <p:sldId id="614" r:id="rId167"/>
    <p:sldId id="615" r:id="rId168"/>
    <p:sldId id="616" r:id="rId169"/>
    <p:sldId id="626" r:id="rId170"/>
    <p:sldId id="625" r:id="rId171"/>
    <p:sldId id="618" r:id="rId172"/>
  </p:sldIdLst>
  <p:sldSz cx="9144000" cy="6858000" type="screen4x3"/>
  <p:notesSz cx="6858000" cy="9144000"/>
  <p:defaultTextStyle>
    <a:defPPr>
      <a:defRPr lang="ro-RO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12" autoAdjust="0"/>
    <p:restoredTop sz="94671" autoAdjust="0"/>
  </p:normalViewPr>
  <p:slideViewPr>
    <p:cSldViewPr>
      <p:cViewPr varScale="1">
        <p:scale>
          <a:sx n="49" d="100"/>
          <a:sy n="49" d="100"/>
        </p:scale>
        <p:origin x="1411" y="5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38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170" Type="http://schemas.openxmlformats.org/officeDocument/2006/relationships/slide" Target="slides/slide169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71" Type="http://schemas.openxmlformats.org/officeDocument/2006/relationships/slide" Target="slides/slide170.xml"/><Relationship Id="rId12" Type="http://schemas.openxmlformats.org/officeDocument/2006/relationships/slide" Target="slides/slide11.xml"/><Relationship Id="rId33" Type="http://schemas.openxmlformats.org/officeDocument/2006/relationships/slide" Target="slides/slide32.xml"/><Relationship Id="rId108" Type="http://schemas.openxmlformats.org/officeDocument/2006/relationships/slide" Target="slides/slide107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5" Type="http://schemas.openxmlformats.org/officeDocument/2006/relationships/slide" Target="slides/slide74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61" Type="http://schemas.openxmlformats.org/officeDocument/2006/relationships/slide" Target="slides/slide160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77" Type="http://schemas.openxmlformats.org/officeDocument/2006/relationships/tableStyles" Target="tableStyles.xml"/><Relationship Id="rId172" Type="http://schemas.openxmlformats.org/officeDocument/2006/relationships/slide" Target="slides/slide171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73" Type="http://schemas.openxmlformats.org/officeDocument/2006/relationships/notesMaster" Target="notesMasters/notesMaster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presProps" Target="presProps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viewProps" Target="viewProps.xml"/><Relationship Id="rId16" Type="http://schemas.openxmlformats.org/officeDocument/2006/relationships/slide" Target="slides/slide15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65" Type="http://schemas.openxmlformats.org/officeDocument/2006/relationships/slide" Target="slides/slide164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Relationship Id="rId176" Type="http://schemas.openxmlformats.org/officeDocument/2006/relationships/theme" Target="theme/theme1.xml"/><Relationship Id="rId17" Type="http://schemas.openxmlformats.org/officeDocument/2006/relationships/slide" Target="slides/slide16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24" Type="http://schemas.openxmlformats.org/officeDocument/2006/relationships/slide" Target="slides/slide123.xml"/><Relationship Id="rId70" Type="http://schemas.openxmlformats.org/officeDocument/2006/relationships/slide" Target="slides/slide69.xml"/><Relationship Id="rId91" Type="http://schemas.openxmlformats.org/officeDocument/2006/relationships/slide" Target="slides/slide90.xml"/><Relationship Id="rId145" Type="http://schemas.openxmlformats.org/officeDocument/2006/relationships/slide" Target="slides/slide144.xml"/><Relationship Id="rId166" Type="http://schemas.openxmlformats.org/officeDocument/2006/relationships/slide" Target="slides/slide165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dirty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5CA131C7-4E89-45ED-96FE-53F3BEAB2DA1}" type="datetimeFigureOut">
              <a:rPr lang="en-US"/>
              <a:pPr>
                <a:defRPr/>
              </a:pPr>
              <a:t>7/9/2024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dirty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94AD0030-A2A2-4734-BBF4-4B77C72AEAA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920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92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FBD8C1D7-FCBE-4F04-BD67-A1E4092BB1D1}" type="slidenum">
              <a:rPr lang="en-US" smtClean="0"/>
              <a:pPr/>
              <a:t>33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022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ro-RO"/>
              <a:t>(</a:t>
            </a:r>
            <a:endParaRPr lang="en-US"/>
          </a:p>
        </p:txBody>
      </p:sp>
      <p:sp>
        <p:nvSpPr>
          <p:cNvPr id="1802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F3D0862B-CDF0-4F8F-900A-129A8010B6C5}" type="slidenum">
              <a:rPr lang="en-US" smtClean="0"/>
              <a:pPr/>
              <a:t>37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125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/>
          </a:p>
        </p:txBody>
      </p:sp>
      <p:sp>
        <p:nvSpPr>
          <p:cNvPr id="1812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8D827921-718B-4F57-8C18-CE3EE3EBFE5A}" type="slidenum">
              <a:rPr lang="en-US" smtClean="0"/>
              <a:pPr/>
              <a:t>97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4000" cy="6934200"/>
            <a:chOff x="0" y="0"/>
            <a:chExt cx="5760" cy="4368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0" y="2208"/>
              <a:ext cx="2515" cy="1970"/>
            </a:xfrm>
            <a:custGeom>
              <a:avLst/>
              <a:gdLst/>
              <a:ahLst/>
              <a:cxnLst>
                <a:cxn ang="0">
                  <a:pos x="744" y="1669"/>
                </a:cxn>
                <a:cxn ang="0">
                  <a:pos x="852" y="1400"/>
                </a:cxn>
                <a:cxn ang="0">
                  <a:pos x="876" y="1171"/>
                </a:cxn>
                <a:cxn ang="0">
                  <a:pos x="979" y="1370"/>
                </a:cxn>
                <a:cxn ang="0">
                  <a:pos x="1231" y="1621"/>
                </a:cxn>
                <a:cxn ang="0">
                  <a:pos x="1471" y="1693"/>
                </a:cxn>
                <a:cxn ang="0">
                  <a:pos x="1819" y="1678"/>
                </a:cxn>
                <a:cxn ang="0">
                  <a:pos x="1893" y="1513"/>
                </a:cxn>
                <a:cxn ang="0">
                  <a:pos x="1874" y="1285"/>
                </a:cxn>
                <a:cxn ang="0">
                  <a:pos x="1783" y="967"/>
                </a:cxn>
                <a:cxn ang="0">
                  <a:pos x="1289" y="873"/>
                </a:cxn>
                <a:cxn ang="0">
                  <a:pos x="1549" y="745"/>
                </a:cxn>
                <a:cxn ang="0">
                  <a:pos x="1753" y="732"/>
                </a:cxn>
                <a:cxn ang="0">
                  <a:pos x="2107" y="618"/>
                </a:cxn>
                <a:cxn ang="0">
                  <a:pos x="2377" y="438"/>
                </a:cxn>
                <a:cxn ang="0">
                  <a:pos x="2420" y="343"/>
                </a:cxn>
                <a:cxn ang="0">
                  <a:pos x="2077" y="331"/>
                </a:cxn>
                <a:cxn ang="0">
                  <a:pos x="1951" y="301"/>
                </a:cxn>
                <a:cxn ang="0">
                  <a:pos x="1645" y="289"/>
                </a:cxn>
                <a:cxn ang="0">
                  <a:pos x="1297" y="408"/>
                </a:cxn>
                <a:cxn ang="0">
                  <a:pos x="1308" y="337"/>
                </a:cxn>
                <a:cxn ang="0">
                  <a:pos x="1453" y="168"/>
                </a:cxn>
                <a:cxn ang="0">
                  <a:pos x="1477" y="36"/>
                </a:cxn>
                <a:cxn ang="0">
                  <a:pos x="1417" y="24"/>
                </a:cxn>
                <a:cxn ang="0">
                  <a:pos x="1189" y="102"/>
                </a:cxn>
                <a:cxn ang="0">
                  <a:pos x="1026" y="144"/>
                </a:cxn>
                <a:cxn ang="0">
                  <a:pos x="889" y="331"/>
                </a:cxn>
                <a:cxn ang="0">
                  <a:pos x="726" y="480"/>
                </a:cxn>
                <a:cxn ang="0">
                  <a:pos x="643" y="540"/>
                </a:cxn>
                <a:cxn ang="0">
                  <a:pos x="600" y="516"/>
                </a:cxn>
                <a:cxn ang="0">
                  <a:pos x="552" y="486"/>
                </a:cxn>
                <a:cxn ang="0">
                  <a:pos x="528" y="462"/>
                </a:cxn>
                <a:cxn ang="0">
                  <a:pos x="474" y="426"/>
                </a:cxn>
                <a:cxn ang="0">
                  <a:pos x="415" y="390"/>
                </a:cxn>
                <a:cxn ang="0">
                  <a:pos x="366" y="366"/>
                </a:cxn>
                <a:cxn ang="0">
                  <a:pos x="192" y="234"/>
                </a:cxn>
                <a:cxn ang="0">
                  <a:pos x="570" y="564"/>
                </a:cxn>
                <a:cxn ang="0">
                  <a:pos x="444" y="732"/>
                </a:cxn>
                <a:cxn ang="0">
                  <a:pos x="318" y="787"/>
                </a:cxn>
                <a:cxn ang="0">
                  <a:pos x="127" y="853"/>
                </a:cxn>
                <a:cxn ang="0">
                  <a:pos x="0" y="1165"/>
                </a:cxn>
                <a:cxn ang="0">
                  <a:pos x="372" y="1015"/>
                </a:cxn>
                <a:cxn ang="0">
                  <a:pos x="222" y="1262"/>
                </a:cxn>
                <a:cxn ang="0">
                  <a:pos x="139" y="1459"/>
                </a:cxn>
                <a:cxn ang="0">
                  <a:pos x="102" y="1495"/>
                </a:cxn>
                <a:cxn ang="0">
                  <a:pos x="84" y="1519"/>
                </a:cxn>
                <a:cxn ang="0">
                  <a:pos x="96" y="1537"/>
                </a:cxn>
                <a:cxn ang="0">
                  <a:pos x="127" y="1567"/>
                </a:cxn>
                <a:cxn ang="0">
                  <a:pos x="145" y="1633"/>
                </a:cxn>
                <a:cxn ang="0">
                  <a:pos x="156" y="1693"/>
                </a:cxn>
                <a:cxn ang="0">
                  <a:pos x="162" y="1723"/>
                </a:cxn>
                <a:cxn ang="0">
                  <a:pos x="216" y="1802"/>
                </a:cxn>
                <a:cxn ang="0">
                  <a:pos x="228" y="1850"/>
                </a:cxn>
                <a:cxn ang="0">
                  <a:pos x="240" y="1904"/>
                </a:cxn>
                <a:cxn ang="0">
                  <a:pos x="246" y="1922"/>
                </a:cxn>
                <a:cxn ang="0">
                  <a:pos x="258" y="1970"/>
                </a:cxn>
                <a:cxn ang="0">
                  <a:pos x="462" y="1922"/>
                </a:cxn>
                <a:cxn ang="0">
                  <a:pos x="624" y="1778"/>
                </a:cxn>
              </a:cxnLst>
              <a:rect l="0" t="0" r="r" b="b"/>
              <a:pathLst>
                <a:path w="2515" h="1970">
                  <a:moveTo>
                    <a:pt x="624" y="1778"/>
                  </a:moveTo>
                  <a:lnTo>
                    <a:pt x="744" y="1669"/>
                  </a:lnTo>
                  <a:lnTo>
                    <a:pt x="834" y="1627"/>
                  </a:lnTo>
                  <a:lnTo>
                    <a:pt x="852" y="1400"/>
                  </a:lnTo>
                  <a:lnTo>
                    <a:pt x="834" y="1225"/>
                  </a:lnTo>
                  <a:lnTo>
                    <a:pt x="876" y="1171"/>
                  </a:lnTo>
                  <a:lnTo>
                    <a:pt x="901" y="1268"/>
                  </a:lnTo>
                  <a:lnTo>
                    <a:pt x="979" y="1370"/>
                  </a:lnTo>
                  <a:lnTo>
                    <a:pt x="1116" y="1519"/>
                  </a:lnTo>
                  <a:lnTo>
                    <a:pt x="1231" y="1621"/>
                  </a:lnTo>
                  <a:lnTo>
                    <a:pt x="1353" y="1632"/>
                  </a:lnTo>
                  <a:lnTo>
                    <a:pt x="1471" y="1693"/>
                  </a:lnTo>
                  <a:lnTo>
                    <a:pt x="1664" y="1659"/>
                  </a:lnTo>
                  <a:lnTo>
                    <a:pt x="1819" y="1678"/>
                  </a:lnTo>
                  <a:lnTo>
                    <a:pt x="1975" y="1632"/>
                  </a:lnTo>
                  <a:lnTo>
                    <a:pt x="1893" y="1513"/>
                  </a:lnTo>
                  <a:lnTo>
                    <a:pt x="1920" y="1385"/>
                  </a:lnTo>
                  <a:lnTo>
                    <a:pt x="1874" y="1285"/>
                  </a:lnTo>
                  <a:lnTo>
                    <a:pt x="1865" y="1129"/>
                  </a:lnTo>
                  <a:lnTo>
                    <a:pt x="1783" y="967"/>
                  </a:lnTo>
                  <a:lnTo>
                    <a:pt x="1527" y="891"/>
                  </a:lnTo>
                  <a:lnTo>
                    <a:pt x="1289" y="873"/>
                  </a:lnTo>
                  <a:lnTo>
                    <a:pt x="1393" y="781"/>
                  </a:lnTo>
                  <a:lnTo>
                    <a:pt x="1549" y="745"/>
                  </a:lnTo>
                  <a:lnTo>
                    <a:pt x="1620" y="738"/>
                  </a:lnTo>
                  <a:lnTo>
                    <a:pt x="1753" y="732"/>
                  </a:lnTo>
                  <a:lnTo>
                    <a:pt x="1933" y="720"/>
                  </a:lnTo>
                  <a:lnTo>
                    <a:pt x="2107" y="618"/>
                  </a:lnTo>
                  <a:lnTo>
                    <a:pt x="2227" y="516"/>
                  </a:lnTo>
                  <a:lnTo>
                    <a:pt x="2377" y="438"/>
                  </a:lnTo>
                  <a:lnTo>
                    <a:pt x="2515" y="337"/>
                  </a:lnTo>
                  <a:lnTo>
                    <a:pt x="2420" y="343"/>
                  </a:lnTo>
                  <a:lnTo>
                    <a:pt x="2191" y="343"/>
                  </a:lnTo>
                  <a:lnTo>
                    <a:pt x="2077" y="331"/>
                  </a:lnTo>
                  <a:lnTo>
                    <a:pt x="2053" y="301"/>
                  </a:lnTo>
                  <a:lnTo>
                    <a:pt x="1951" y="301"/>
                  </a:lnTo>
                  <a:lnTo>
                    <a:pt x="1795" y="259"/>
                  </a:lnTo>
                  <a:lnTo>
                    <a:pt x="1645" y="289"/>
                  </a:lnTo>
                  <a:lnTo>
                    <a:pt x="1447" y="372"/>
                  </a:lnTo>
                  <a:lnTo>
                    <a:pt x="1297" y="408"/>
                  </a:lnTo>
                  <a:lnTo>
                    <a:pt x="1153" y="414"/>
                  </a:lnTo>
                  <a:lnTo>
                    <a:pt x="1308" y="337"/>
                  </a:lnTo>
                  <a:lnTo>
                    <a:pt x="1465" y="198"/>
                  </a:lnTo>
                  <a:lnTo>
                    <a:pt x="1453" y="168"/>
                  </a:lnTo>
                  <a:lnTo>
                    <a:pt x="1465" y="102"/>
                  </a:lnTo>
                  <a:lnTo>
                    <a:pt x="1477" y="36"/>
                  </a:lnTo>
                  <a:lnTo>
                    <a:pt x="1453" y="0"/>
                  </a:lnTo>
                  <a:lnTo>
                    <a:pt x="1417" y="24"/>
                  </a:lnTo>
                  <a:lnTo>
                    <a:pt x="1356" y="42"/>
                  </a:lnTo>
                  <a:lnTo>
                    <a:pt x="1189" y="102"/>
                  </a:lnTo>
                  <a:lnTo>
                    <a:pt x="1098" y="144"/>
                  </a:lnTo>
                  <a:lnTo>
                    <a:pt x="1026" y="144"/>
                  </a:lnTo>
                  <a:lnTo>
                    <a:pt x="991" y="168"/>
                  </a:lnTo>
                  <a:lnTo>
                    <a:pt x="889" y="331"/>
                  </a:lnTo>
                  <a:lnTo>
                    <a:pt x="852" y="408"/>
                  </a:lnTo>
                  <a:lnTo>
                    <a:pt x="726" y="480"/>
                  </a:lnTo>
                  <a:lnTo>
                    <a:pt x="649" y="540"/>
                  </a:lnTo>
                  <a:lnTo>
                    <a:pt x="643" y="540"/>
                  </a:lnTo>
                  <a:lnTo>
                    <a:pt x="637" y="534"/>
                  </a:lnTo>
                  <a:lnTo>
                    <a:pt x="600" y="516"/>
                  </a:lnTo>
                  <a:lnTo>
                    <a:pt x="564" y="492"/>
                  </a:lnTo>
                  <a:lnTo>
                    <a:pt x="552" y="486"/>
                  </a:lnTo>
                  <a:lnTo>
                    <a:pt x="540" y="474"/>
                  </a:lnTo>
                  <a:lnTo>
                    <a:pt x="528" y="462"/>
                  </a:lnTo>
                  <a:lnTo>
                    <a:pt x="504" y="444"/>
                  </a:lnTo>
                  <a:lnTo>
                    <a:pt x="474" y="426"/>
                  </a:lnTo>
                  <a:lnTo>
                    <a:pt x="444" y="408"/>
                  </a:lnTo>
                  <a:lnTo>
                    <a:pt x="415" y="390"/>
                  </a:lnTo>
                  <a:lnTo>
                    <a:pt x="385" y="372"/>
                  </a:lnTo>
                  <a:lnTo>
                    <a:pt x="366" y="366"/>
                  </a:lnTo>
                  <a:lnTo>
                    <a:pt x="360" y="360"/>
                  </a:lnTo>
                  <a:lnTo>
                    <a:pt x="192" y="234"/>
                  </a:lnTo>
                  <a:lnTo>
                    <a:pt x="210" y="307"/>
                  </a:lnTo>
                  <a:lnTo>
                    <a:pt x="570" y="564"/>
                  </a:lnTo>
                  <a:lnTo>
                    <a:pt x="558" y="618"/>
                  </a:lnTo>
                  <a:lnTo>
                    <a:pt x="444" y="732"/>
                  </a:lnTo>
                  <a:lnTo>
                    <a:pt x="324" y="787"/>
                  </a:lnTo>
                  <a:lnTo>
                    <a:pt x="318" y="787"/>
                  </a:lnTo>
                  <a:lnTo>
                    <a:pt x="258" y="811"/>
                  </a:lnTo>
                  <a:lnTo>
                    <a:pt x="127" y="853"/>
                  </a:lnTo>
                  <a:lnTo>
                    <a:pt x="0" y="901"/>
                  </a:lnTo>
                  <a:lnTo>
                    <a:pt x="0" y="1165"/>
                  </a:lnTo>
                  <a:lnTo>
                    <a:pt x="78" y="1147"/>
                  </a:lnTo>
                  <a:lnTo>
                    <a:pt x="372" y="1015"/>
                  </a:lnTo>
                  <a:lnTo>
                    <a:pt x="336" y="1117"/>
                  </a:lnTo>
                  <a:lnTo>
                    <a:pt x="222" y="1262"/>
                  </a:lnTo>
                  <a:lnTo>
                    <a:pt x="145" y="1453"/>
                  </a:lnTo>
                  <a:lnTo>
                    <a:pt x="139" y="1459"/>
                  </a:lnTo>
                  <a:lnTo>
                    <a:pt x="133" y="1465"/>
                  </a:lnTo>
                  <a:lnTo>
                    <a:pt x="102" y="1495"/>
                  </a:lnTo>
                  <a:lnTo>
                    <a:pt x="90" y="1507"/>
                  </a:lnTo>
                  <a:lnTo>
                    <a:pt x="84" y="1519"/>
                  </a:lnTo>
                  <a:lnTo>
                    <a:pt x="84" y="1531"/>
                  </a:lnTo>
                  <a:lnTo>
                    <a:pt x="96" y="1537"/>
                  </a:lnTo>
                  <a:lnTo>
                    <a:pt x="114" y="1549"/>
                  </a:lnTo>
                  <a:lnTo>
                    <a:pt x="127" y="1567"/>
                  </a:lnTo>
                  <a:lnTo>
                    <a:pt x="139" y="1597"/>
                  </a:lnTo>
                  <a:lnTo>
                    <a:pt x="145" y="1633"/>
                  </a:lnTo>
                  <a:lnTo>
                    <a:pt x="150" y="1663"/>
                  </a:lnTo>
                  <a:lnTo>
                    <a:pt x="156" y="1693"/>
                  </a:lnTo>
                  <a:lnTo>
                    <a:pt x="162" y="1717"/>
                  </a:lnTo>
                  <a:lnTo>
                    <a:pt x="162" y="1723"/>
                  </a:lnTo>
                  <a:lnTo>
                    <a:pt x="216" y="1796"/>
                  </a:lnTo>
                  <a:lnTo>
                    <a:pt x="216" y="1802"/>
                  </a:lnTo>
                  <a:lnTo>
                    <a:pt x="222" y="1814"/>
                  </a:lnTo>
                  <a:lnTo>
                    <a:pt x="228" y="1850"/>
                  </a:lnTo>
                  <a:lnTo>
                    <a:pt x="234" y="1886"/>
                  </a:lnTo>
                  <a:lnTo>
                    <a:pt x="240" y="1904"/>
                  </a:lnTo>
                  <a:lnTo>
                    <a:pt x="240" y="1916"/>
                  </a:lnTo>
                  <a:lnTo>
                    <a:pt x="246" y="1922"/>
                  </a:lnTo>
                  <a:lnTo>
                    <a:pt x="252" y="1934"/>
                  </a:lnTo>
                  <a:lnTo>
                    <a:pt x="258" y="1970"/>
                  </a:lnTo>
                  <a:lnTo>
                    <a:pt x="438" y="1970"/>
                  </a:lnTo>
                  <a:lnTo>
                    <a:pt x="462" y="1922"/>
                  </a:lnTo>
                  <a:lnTo>
                    <a:pt x="624" y="1778"/>
                  </a:lnTo>
                  <a:lnTo>
                    <a:pt x="624" y="177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hidden">
            <a:xfrm>
              <a:off x="0" y="2496"/>
              <a:ext cx="2112" cy="1604"/>
            </a:xfrm>
            <a:custGeom>
              <a:avLst/>
              <a:gdLst/>
              <a:ahLst/>
              <a:cxnLst>
                <a:cxn ang="0">
                  <a:pos x="580" y="1043"/>
                </a:cxn>
                <a:cxn ang="0">
                  <a:pos x="544" y="683"/>
                </a:cxn>
                <a:cxn ang="0">
                  <a:pos x="670" y="395"/>
                </a:cxn>
                <a:cxn ang="0">
                  <a:pos x="927" y="587"/>
                </a:cxn>
                <a:cxn ang="0">
                  <a:pos x="1214" y="869"/>
                </a:cxn>
                <a:cxn ang="0">
                  <a:pos x="1483" y="1109"/>
                </a:cxn>
                <a:cxn ang="0">
                  <a:pos x="1800" y="1360"/>
                </a:cxn>
                <a:cxn ang="0">
                  <a:pos x="1883" y="1414"/>
                </a:cxn>
                <a:cxn ang="0">
                  <a:pos x="1836" y="1354"/>
                </a:cxn>
                <a:cxn ang="0">
                  <a:pos x="1411" y="1001"/>
                </a:cxn>
                <a:cxn ang="0">
                  <a:pos x="1088" y="683"/>
                </a:cxn>
                <a:cxn ang="0">
                  <a:pos x="723" y="329"/>
                </a:cxn>
                <a:cxn ang="0">
                  <a:pos x="999" y="311"/>
                </a:cxn>
                <a:cxn ang="0">
                  <a:pos x="1286" y="317"/>
                </a:cxn>
                <a:cxn ang="0">
                  <a:pos x="1614" y="269"/>
                </a:cxn>
                <a:cxn ang="0">
                  <a:pos x="2123" y="197"/>
                </a:cxn>
                <a:cxn ang="0">
                  <a:pos x="2075" y="173"/>
                </a:cxn>
                <a:cxn ang="0">
                  <a:pos x="1543" y="257"/>
                </a:cxn>
                <a:cxn ang="0">
                  <a:pos x="1208" y="275"/>
                </a:cxn>
                <a:cxn ang="0">
                  <a:pos x="759" y="257"/>
                </a:cxn>
                <a:cxn ang="0">
                  <a:pos x="819" y="227"/>
                </a:cxn>
                <a:cxn ang="0">
                  <a:pos x="1142" y="0"/>
                </a:cxn>
                <a:cxn ang="0">
                  <a:pos x="1088" y="30"/>
                </a:cxn>
                <a:cxn ang="0">
                  <a:pos x="1010" y="84"/>
                </a:cxn>
                <a:cxn ang="0">
                  <a:pos x="855" y="191"/>
                </a:cxn>
                <a:cxn ang="0">
                  <a:pos x="670" y="281"/>
                </a:cxn>
                <a:cxn ang="0">
                  <a:pos x="634" y="359"/>
                </a:cxn>
                <a:cxn ang="0">
                  <a:pos x="305" y="587"/>
                </a:cxn>
                <a:cxn ang="0">
                  <a:pos x="0" y="725"/>
                </a:cxn>
                <a:cxn ang="0">
                  <a:pos x="0" y="731"/>
                </a:cxn>
                <a:cxn ang="0">
                  <a:pos x="0" y="767"/>
                </a:cxn>
                <a:cxn ang="0">
                  <a:pos x="299" y="635"/>
                </a:cxn>
                <a:cxn ang="0">
                  <a:pos x="592" y="431"/>
                </a:cxn>
                <a:cxn ang="0">
                  <a:pos x="508" y="671"/>
                </a:cxn>
                <a:cxn ang="0">
                  <a:pos x="526" y="995"/>
                </a:cxn>
                <a:cxn ang="0">
                  <a:pos x="460" y="1168"/>
                </a:cxn>
                <a:cxn ang="0">
                  <a:pos x="329" y="1480"/>
                </a:cxn>
                <a:cxn ang="0">
                  <a:pos x="323" y="1696"/>
                </a:cxn>
                <a:cxn ang="0">
                  <a:pos x="329" y="1696"/>
                </a:cxn>
                <a:cxn ang="0">
                  <a:pos x="347" y="1552"/>
                </a:cxn>
                <a:cxn ang="0">
                  <a:pos x="580" y="1043"/>
                </a:cxn>
                <a:cxn ang="0">
                  <a:pos x="580" y="1043"/>
                </a:cxn>
              </a:cxnLst>
              <a:rect l="0" t="0" r="r" b="b"/>
              <a:pathLst>
                <a:path w="2123" h="1696">
                  <a:moveTo>
                    <a:pt x="580" y="1043"/>
                  </a:moveTo>
                  <a:lnTo>
                    <a:pt x="544" y="683"/>
                  </a:lnTo>
                  <a:lnTo>
                    <a:pt x="670" y="395"/>
                  </a:lnTo>
                  <a:lnTo>
                    <a:pt x="927" y="587"/>
                  </a:lnTo>
                  <a:lnTo>
                    <a:pt x="1214" y="869"/>
                  </a:lnTo>
                  <a:lnTo>
                    <a:pt x="1483" y="1109"/>
                  </a:lnTo>
                  <a:lnTo>
                    <a:pt x="1800" y="1360"/>
                  </a:lnTo>
                  <a:lnTo>
                    <a:pt x="1883" y="1414"/>
                  </a:lnTo>
                  <a:lnTo>
                    <a:pt x="1836" y="1354"/>
                  </a:lnTo>
                  <a:lnTo>
                    <a:pt x="1411" y="1001"/>
                  </a:lnTo>
                  <a:lnTo>
                    <a:pt x="1088" y="683"/>
                  </a:lnTo>
                  <a:lnTo>
                    <a:pt x="723" y="329"/>
                  </a:lnTo>
                  <a:lnTo>
                    <a:pt x="999" y="311"/>
                  </a:lnTo>
                  <a:lnTo>
                    <a:pt x="1286" y="317"/>
                  </a:lnTo>
                  <a:lnTo>
                    <a:pt x="1614" y="269"/>
                  </a:lnTo>
                  <a:lnTo>
                    <a:pt x="2123" y="197"/>
                  </a:lnTo>
                  <a:lnTo>
                    <a:pt x="2075" y="173"/>
                  </a:lnTo>
                  <a:lnTo>
                    <a:pt x="1543" y="257"/>
                  </a:lnTo>
                  <a:lnTo>
                    <a:pt x="1208" y="275"/>
                  </a:lnTo>
                  <a:lnTo>
                    <a:pt x="759" y="257"/>
                  </a:lnTo>
                  <a:lnTo>
                    <a:pt x="819" y="227"/>
                  </a:lnTo>
                  <a:lnTo>
                    <a:pt x="1142" y="0"/>
                  </a:lnTo>
                  <a:lnTo>
                    <a:pt x="1088" y="30"/>
                  </a:lnTo>
                  <a:lnTo>
                    <a:pt x="1010" y="84"/>
                  </a:lnTo>
                  <a:lnTo>
                    <a:pt x="855" y="191"/>
                  </a:lnTo>
                  <a:lnTo>
                    <a:pt x="670" y="281"/>
                  </a:lnTo>
                  <a:lnTo>
                    <a:pt x="634" y="359"/>
                  </a:lnTo>
                  <a:lnTo>
                    <a:pt x="305" y="587"/>
                  </a:lnTo>
                  <a:lnTo>
                    <a:pt x="0" y="725"/>
                  </a:lnTo>
                  <a:lnTo>
                    <a:pt x="0" y="731"/>
                  </a:lnTo>
                  <a:lnTo>
                    <a:pt x="0" y="767"/>
                  </a:lnTo>
                  <a:lnTo>
                    <a:pt x="299" y="635"/>
                  </a:lnTo>
                  <a:lnTo>
                    <a:pt x="592" y="431"/>
                  </a:lnTo>
                  <a:lnTo>
                    <a:pt x="508" y="671"/>
                  </a:lnTo>
                  <a:lnTo>
                    <a:pt x="526" y="995"/>
                  </a:lnTo>
                  <a:lnTo>
                    <a:pt x="460" y="1168"/>
                  </a:lnTo>
                  <a:lnTo>
                    <a:pt x="329" y="1480"/>
                  </a:lnTo>
                  <a:lnTo>
                    <a:pt x="323" y="1696"/>
                  </a:lnTo>
                  <a:lnTo>
                    <a:pt x="329" y="1696"/>
                  </a:lnTo>
                  <a:lnTo>
                    <a:pt x="347" y="1552"/>
                  </a:lnTo>
                  <a:lnTo>
                    <a:pt x="580" y="1043"/>
                  </a:lnTo>
                  <a:lnTo>
                    <a:pt x="580" y="1043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hidden">
            <a:xfrm>
              <a:off x="2092" y="3233"/>
              <a:ext cx="3668" cy="943"/>
            </a:xfrm>
            <a:custGeom>
              <a:avLst/>
              <a:gdLst/>
              <a:ahLst/>
              <a:cxnLst>
                <a:cxn ang="0">
                  <a:pos x="3338" y="288"/>
                </a:cxn>
                <a:cxn ang="0">
                  <a:pos x="3194" y="258"/>
                </a:cxn>
                <a:cxn ang="0">
                  <a:pos x="2816" y="234"/>
                </a:cxn>
                <a:cxn ang="0">
                  <a:pos x="2330" y="306"/>
                </a:cxn>
                <a:cxn ang="0">
                  <a:pos x="2372" y="258"/>
                </a:cxn>
                <a:cxn ang="0">
                  <a:pos x="2624" y="132"/>
                </a:cxn>
                <a:cxn ang="0">
                  <a:pos x="2707" y="24"/>
                </a:cxn>
                <a:cxn ang="0">
                  <a:pos x="2642" y="12"/>
                </a:cxn>
                <a:cxn ang="0">
                  <a:pos x="2515" y="54"/>
                </a:cxn>
                <a:cxn ang="0">
                  <a:pos x="2324" y="66"/>
                </a:cxn>
                <a:cxn ang="0">
                  <a:pos x="2101" y="90"/>
                </a:cxn>
                <a:cxn ang="0">
                  <a:pos x="1855" y="228"/>
                </a:cxn>
                <a:cxn ang="0">
                  <a:pos x="1591" y="337"/>
                </a:cxn>
                <a:cxn ang="0">
                  <a:pos x="1459" y="379"/>
                </a:cxn>
                <a:cxn ang="0">
                  <a:pos x="1417" y="361"/>
                </a:cxn>
                <a:cxn ang="0">
                  <a:pos x="1363" y="331"/>
                </a:cxn>
                <a:cxn ang="0">
                  <a:pos x="1344" y="312"/>
                </a:cxn>
                <a:cxn ang="0">
                  <a:pos x="1290" y="288"/>
                </a:cxn>
                <a:cxn ang="0">
                  <a:pos x="1230" y="252"/>
                </a:cxn>
                <a:cxn ang="0">
                  <a:pos x="1119" y="227"/>
                </a:cxn>
                <a:cxn ang="0">
                  <a:pos x="1320" y="438"/>
                </a:cxn>
                <a:cxn ang="0">
                  <a:pos x="960" y="558"/>
                </a:cxn>
                <a:cxn ang="0">
                  <a:pos x="474" y="630"/>
                </a:cxn>
                <a:cxn ang="0">
                  <a:pos x="132" y="781"/>
                </a:cxn>
                <a:cxn ang="0">
                  <a:pos x="234" y="847"/>
                </a:cxn>
                <a:cxn ang="0">
                  <a:pos x="925" y="739"/>
                </a:cxn>
                <a:cxn ang="0">
                  <a:pos x="637" y="925"/>
                </a:cxn>
                <a:cxn ang="0">
                  <a:pos x="1405" y="943"/>
                </a:cxn>
                <a:cxn ang="0">
                  <a:pos x="1447" y="943"/>
                </a:cxn>
                <a:cxn ang="0">
                  <a:pos x="2888" y="859"/>
                </a:cxn>
                <a:cxn ang="0">
                  <a:pos x="2582" y="708"/>
                </a:cxn>
                <a:cxn ang="0">
                  <a:pos x="2299" y="606"/>
                </a:cxn>
                <a:cxn ang="0">
                  <a:pos x="2606" y="588"/>
                </a:cxn>
                <a:cxn ang="0">
                  <a:pos x="3001" y="582"/>
                </a:cxn>
                <a:cxn ang="0">
                  <a:pos x="3452" y="438"/>
                </a:cxn>
                <a:cxn ang="0">
                  <a:pos x="3668" y="312"/>
                </a:cxn>
                <a:cxn ang="0">
                  <a:pos x="3482" y="300"/>
                </a:cxn>
              </a:cxnLst>
              <a:rect l="0" t="0" r="r" b="b"/>
              <a:pathLst>
                <a:path w="3668" h="943">
                  <a:moveTo>
                    <a:pt x="3482" y="300"/>
                  </a:moveTo>
                  <a:lnTo>
                    <a:pt x="3338" y="288"/>
                  </a:lnTo>
                  <a:lnTo>
                    <a:pt x="3320" y="264"/>
                  </a:lnTo>
                  <a:lnTo>
                    <a:pt x="3194" y="258"/>
                  </a:lnTo>
                  <a:lnTo>
                    <a:pt x="3019" y="216"/>
                  </a:lnTo>
                  <a:lnTo>
                    <a:pt x="2816" y="234"/>
                  </a:lnTo>
                  <a:lnTo>
                    <a:pt x="2533" y="288"/>
                  </a:lnTo>
                  <a:lnTo>
                    <a:pt x="2330" y="306"/>
                  </a:lnTo>
                  <a:lnTo>
                    <a:pt x="2149" y="312"/>
                  </a:lnTo>
                  <a:lnTo>
                    <a:pt x="2372" y="258"/>
                  </a:lnTo>
                  <a:lnTo>
                    <a:pt x="2624" y="156"/>
                  </a:lnTo>
                  <a:lnTo>
                    <a:pt x="2624" y="132"/>
                  </a:lnTo>
                  <a:lnTo>
                    <a:pt x="2666" y="78"/>
                  </a:lnTo>
                  <a:lnTo>
                    <a:pt x="2707" y="24"/>
                  </a:lnTo>
                  <a:lnTo>
                    <a:pt x="2695" y="0"/>
                  </a:lnTo>
                  <a:lnTo>
                    <a:pt x="2642" y="12"/>
                  </a:lnTo>
                  <a:lnTo>
                    <a:pt x="2557" y="30"/>
                  </a:lnTo>
                  <a:lnTo>
                    <a:pt x="2515" y="54"/>
                  </a:lnTo>
                  <a:lnTo>
                    <a:pt x="2425" y="84"/>
                  </a:lnTo>
                  <a:lnTo>
                    <a:pt x="2324" y="66"/>
                  </a:lnTo>
                  <a:lnTo>
                    <a:pt x="2191" y="90"/>
                  </a:lnTo>
                  <a:lnTo>
                    <a:pt x="2101" y="90"/>
                  </a:lnTo>
                  <a:lnTo>
                    <a:pt x="2047" y="108"/>
                  </a:lnTo>
                  <a:lnTo>
                    <a:pt x="1855" y="228"/>
                  </a:lnTo>
                  <a:lnTo>
                    <a:pt x="1771" y="288"/>
                  </a:lnTo>
                  <a:lnTo>
                    <a:pt x="1591" y="337"/>
                  </a:lnTo>
                  <a:lnTo>
                    <a:pt x="1465" y="379"/>
                  </a:lnTo>
                  <a:lnTo>
                    <a:pt x="1459" y="379"/>
                  </a:lnTo>
                  <a:lnTo>
                    <a:pt x="1453" y="373"/>
                  </a:lnTo>
                  <a:lnTo>
                    <a:pt x="1417" y="361"/>
                  </a:lnTo>
                  <a:lnTo>
                    <a:pt x="1381" y="343"/>
                  </a:lnTo>
                  <a:lnTo>
                    <a:pt x="1363" y="331"/>
                  </a:lnTo>
                  <a:lnTo>
                    <a:pt x="1357" y="324"/>
                  </a:lnTo>
                  <a:lnTo>
                    <a:pt x="1344" y="312"/>
                  </a:lnTo>
                  <a:lnTo>
                    <a:pt x="1320" y="300"/>
                  </a:lnTo>
                  <a:lnTo>
                    <a:pt x="1290" y="288"/>
                  </a:lnTo>
                  <a:lnTo>
                    <a:pt x="1260" y="270"/>
                  </a:lnTo>
                  <a:lnTo>
                    <a:pt x="1230" y="252"/>
                  </a:lnTo>
                  <a:lnTo>
                    <a:pt x="1187" y="227"/>
                  </a:lnTo>
                  <a:lnTo>
                    <a:pt x="1119" y="227"/>
                  </a:lnTo>
                  <a:lnTo>
                    <a:pt x="1357" y="397"/>
                  </a:lnTo>
                  <a:lnTo>
                    <a:pt x="1320" y="438"/>
                  </a:lnTo>
                  <a:lnTo>
                    <a:pt x="1135" y="522"/>
                  </a:lnTo>
                  <a:lnTo>
                    <a:pt x="960" y="558"/>
                  </a:lnTo>
                  <a:lnTo>
                    <a:pt x="684" y="600"/>
                  </a:lnTo>
                  <a:lnTo>
                    <a:pt x="474" y="630"/>
                  </a:lnTo>
                  <a:lnTo>
                    <a:pt x="390" y="684"/>
                  </a:lnTo>
                  <a:lnTo>
                    <a:pt x="132" y="781"/>
                  </a:lnTo>
                  <a:lnTo>
                    <a:pt x="0" y="829"/>
                  </a:lnTo>
                  <a:lnTo>
                    <a:pt x="234" y="847"/>
                  </a:lnTo>
                  <a:lnTo>
                    <a:pt x="498" y="829"/>
                  </a:lnTo>
                  <a:lnTo>
                    <a:pt x="925" y="739"/>
                  </a:lnTo>
                  <a:lnTo>
                    <a:pt x="840" y="817"/>
                  </a:lnTo>
                  <a:lnTo>
                    <a:pt x="637" y="925"/>
                  </a:lnTo>
                  <a:lnTo>
                    <a:pt x="613" y="943"/>
                  </a:lnTo>
                  <a:lnTo>
                    <a:pt x="1405" y="943"/>
                  </a:lnTo>
                  <a:lnTo>
                    <a:pt x="1411" y="925"/>
                  </a:lnTo>
                  <a:lnTo>
                    <a:pt x="1447" y="943"/>
                  </a:lnTo>
                  <a:lnTo>
                    <a:pt x="2924" y="943"/>
                  </a:lnTo>
                  <a:lnTo>
                    <a:pt x="2888" y="859"/>
                  </a:lnTo>
                  <a:lnTo>
                    <a:pt x="2713" y="775"/>
                  </a:lnTo>
                  <a:lnTo>
                    <a:pt x="2582" y="708"/>
                  </a:lnTo>
                  <a:lnTo>
                    <a:pt x="2336" y="636"/>
                  </a:lnTo>
                  <a:lnTo>
                    <a:pt x="2299" y="606"/>
                  </a:lnTo>
                  <a:lnTo>
                    <a:pt x="2509" y="582"/>
                  </a:lnTo>
                  <a:lnTo>
                    <a:pt x="2606" y="588"/>
                  </a:lnTo>
                  <a:lnTo>
                    <a:pt x="2773" y="588"/>
                  </a:lnTo>
                  <a:lnTo>
                    <a:pt x="3001" y="582"/>
                  </a:lnTo>
                  <a:lnTo>
                    <a:pt x="3259" y="516"/>
                  </a:lnTo>
                  <a:lnTo>
                    <a:pt x="3452" y="438"/>
                  </a:lnTo>
                  <a:lnTo>
                    <a:pt x="3668" y="391"/>
                  </a:lnTo>
                  <a:lnTo>
                    <a:pt x="3668" y="312"/>
                  </a:lnTo>
                  <a:lnTo>
                    <a:pt x="3482" y="300"/>
                  </a:lnTo>
                  <a:lnTo>
                    <a:pt x="3482" y="30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8" name="Freeform 6"/>
            <p:cNvSpPr>
              <a:spLocks/>
            </p:cNvSpPr>
            <p:nvPr/>
          </p:nvSpPr>
          <p:spPr bwMode="hidden">
            <a:xfrm>
              <a:off x="0" y="524"/>
              <a:ext cx="973" cy="1195"/>
            </a:xfrm>
            <a:custGeom>
              <a:avLst/>
              <a:gdLst/>
              <a:ahLst/>
              <a:cxnLst>
                <a:cxn ang="0">
                  <a:pos x="323" y="1186"/>
                </a:cxn>
                <a:cxn ang="0">
                  <a:pos x="490" y="1192"/>
                </a:cxn>
                <a:cxn ang="0">
                  <a:pos x="580" y="1150"/>
                </a:cxn>
                <a:cxn ang="0">
                  <a:pos x="813" y="1085"/>
                </a:cxn>
                <a:cxn ang="0">
                  <a:pos x="933" y="1055"/>
                </a:cxn>
                <a:cxn ang="0">
                  <a:pos x="759" y="989"/>
                </a:cxn>
                <a:cxn ang="0">
                  <a:pos x="556" y="953"/>
                </a:cxn>
                <a:cxn ang="0">
                  <a:pos x="197" y="971"/>
                </a:cxn>
                <a:cxn ang="0">
                  <a:pos x="299" y="893"/>
                </a:cxn>
                <a:cxn ang="0">
                  <a:pos x="496" y="803"/>
                </a:cxn>
                <a:cxn ang="0">
                  <a:pos x="694" y="671"/>
                </a:cxn>
                <a:cxn ang="0">
                  <a:pos x="700" y="671"/>
                </a:cxn>
                <a:cxn ang="0">
                  <a:pos x="712" y="665"/>
                </a:cxn>
                <a:cxn ang="0">
                  <a:pos x="753" y="647"/>
                </a:cxn>
                <a:cxn ang="0">
                  <a:pos x="777" y="641"/>
                </a:cxn>
                <a:cxn ang="0">
                  <a:pos x="789" y="629"/>
                </a:cxn>
                <a:cxn ang="0">
                  <a:pos x="795" y="617"/>
                </a:cxn>
                <a:cxn ang="0">
                  <a:pos x="789" y="611"/>
                </a:cxn>
                <a:cxn ang="0">
                  <a:pos x="783" y="599"/>
                </a:cxn>
                <a:cxn ang="0">
                  <a:pos x="783" y="575"/>
                </a:cxn>
                <a:cxn ang="0">
                  <a:pos x="795" y="545"/>
                </a:cxn>
                <a:cxn ang="0">
                  <a:pos x="807" y="515"/>
                </a:cxn>
                <a:cxn ang="0">
                  <a:pos x="825" y="485"/>
                </a:cxn>
                <a:cxn ang="0">
                  <a:pos x="837" y="455"/>
                </a:cxn>
                <a:cxn ang="0">
                  <a:pos x="843" y="437"/>
                </a:cxn>
                <a:cxn ang="0">
                  <a:pos x="849" y="431"/>
                </a:cxn>
                <a:cxn ang="0">
                  <a:pos x="849" y="347"/>
                </a:cxn>
                <a:cxn ang="0">
                  <a:pos x="849" y="341"/>
                </a:cxn>
                <a:cxn ang="0">
                  <a:pos x="855" y="335"/>
                </a:cxn>
                <a:cxn ang="0">
                  <a:pos x="873" y="305"/>
                </a:cxn>
                <a:cxn ang="0">
                  <a:pos x="885" y="269"/>
                </a:cxn>
                <a:cxn ang="0">
                  <a:pos x="897" y="239"/>
                </a:cxn>
                <a:cxn ang="0">
                  <a:pos x="903" y="227"/>
                </a:cxn>
                <a:cxn ang="0">
                  <a:pos x="909" y="215"/>
                </a:cxn>
                <a:cxn ang="0">
                  <a:pos x="927" y="173"/>
                </a:cxn>
                <a:cxn ang="0">
                  <a:pos x="945" y="137"/>
                </a:cxn>
                <a:cxn ang="0">
                  <a:pos x="951" y="125"/>
                </a:cxn>
                <a:cxn ang="0">
                  <a:pos x="951" y="119"/>
                </a:cxn>
                <a:cxn ang="0">
                  <a:pos x="969" y="0"/>
                </a:cxn>
                <a:cxn ang="0">
                  <a:pos x="945" y="47"/>
                </a:cxn>
                <a:cxn ang="0">
                  <a:pos x="783" y="113"/>
                </a:cxn>
                <a:cxn ang="0">
                  <a:pos x="706" y="161"/>
                </a:cxn>
                <a:cxn ang="0">
                  <a:pos x="460" y="233"/>
                </a:cxn>
                <a:cxn ang="0">
                  <a:pos x="281" y="287"/>
                </a:cxn>
                <a:cxn ang="0">
                  <a:pos x="173" y="293"/>
                </a:cxn>
                <a:cxn ang="0">
                  <a:pos x="12" y="485"/>
                </a:cxn>
                <a:cxn ang="0">
                  <a:pos x="0" y="509"/>
                </a:cxn>
                <a:cxn ang="0">
                  <a:pos x="0" y="1186"/>
                </a:cxn>
                <a:cxn ang="0">
                  <a:pos x="96" y="1180"/>
                </a:cxn>
                <a:cxn ang="0">
                  <a:pos x="323" y="1186"/>
                </a:cxn>
                <a:cxn ang="0">
                  <a:pos x="323" y="1186"/>
                </a:cxn>
              </a:cxnLst>
              <a:rect l="0" t="0" r="r" b="b"/>
              <a:pathLst>
                <a:path w="969" h="1192">
                  <a:moveTo>
                    <a:pt x="323" y="1186"/>
                  </a:moveTo>
                  <a:lnTo>
                    <a:pt x="490" y="1192"/>
                  </a:lnTo>
                  <a:lnTo>
                    <a:pt x="580" y="1150"/>
                  </a:lnTo>
                  <a:lnTo>
                    <a:pt x="813" y="1085"/>
                  </a:lnTo>
                  <a:lnTo>
                    <a:pt x="933" y="1055"/>
                  </a:lnTo>
                  <a:lnTo>
                    <a:pt x="759" y="989"/>
                  </a:lnTo>
                  <a:lnTo>
                    <a:pt x="556" y="953"/>
                  </a:lnTo>
                  <a:lnTo>
                    <a:pt x="197" y="971"/>
                  </a:lnTo>
                  <a:lnTo>
                    <a:pt x="299" y="893"/>
                  </a:lnTo>
                  <a:lnTo>
                    <a:pt x="496" y="803"/>
                  </a:lnTo>
                  <a:lnTo>
                    <a:pt x="694" y="671"/>
                  </a:lnTo>
                  <a:lnTo>
                    <a:pt x="700" y="671"/>
                  </a:lnTo>
                  <a:lnTo>
                    <a:pt x="712" y="665"/>
                  </a:lnTo>
                  <a:lnTo>
                    <a:pt x="753" y="647"/>
                  </a:lnTo>
                  <a:lnTo>
                    <a:pt x="777" y="641"/>
                  </a:lnTo>
                  <a:lnTo>
                    <a:pt x="789" y="629"/>
                  </a:lnTo>
                  <a:lnTo>
                    <a:pt x="795" y="617"/>
                  </a:lnTo>
                  <a:lnTo>
                    <a:pt x="789" y="611"/>
                  </a:lnTo>
                  <a:lnTo>
                    <a:pt x="783" y="599"/>
                  </a:lnTo>
                  <a:lnTo>
                    <a:pt x="783" y="575"/>
                  </a:lnTo>
                  <a:lnTo>
                    <a:pt x="795" y="545"/>
                  </a:lnTo>
                  <a:lnTo>
                    <a:pt x="807" y="515"/>
                  </a:lnTo>
                  <a:lnTo>
                    <a:pt x="825" y="485"/>
                  </a:lnTo>
                  <a:lnTo>
                    <a:pt x="837" y="455"/>
                  </a:lnTo>
                  <a:lnTo>
                    <a:pt x="843" y="437"/>
                  </a:lnTo>
                  <a:lnTo>
                    <a:pt x="849" y="431"/>
                  </a:lnTo>
                  <a:lnTo>
                    <a:pt x="849" y="347"/>
                  </a:lnTo>
                  <a:lnTo>
                    <a:pt x="849" y="341"/>
                  </a:lnTo>
                  <a:lnTo>
                    <a:pt x="855" y="335"/>
                  </a:lnTo>
                  <a:lnTo>
                    <a:pt x="873" y="305"/>
                  </a:lnTo>
                  <a:lnTo>
                    <a:pt x="885" y="269"/>
                  </a:lnTo>
                  <a:lnTo>
                    <a:pt x="897" y="239"/>
                  </a:lnTo>
                  <a:lnTo>
                    <a:pt x="903" y="227"/>
                  </a:lnTo>
                  <a:lnTo>
                    <a:pt x="909" y="215"/>
                  </a:lnTo>
                  <a:lnTo>
                    <a:pt x="927" y="173"/>
                  </a:lnTo>
                  <a:lnTo>
                    <a:pt x="945" y="137"/>
                  </a:lnTo>
                  <a:lnTo>
                    <a:pt x="951" y="125"/>
                  </a:lnTo>
                  <a:lnTo>
                    <a:pt x="951" y="119"/>
                  </a:lnTo>
                  <a:lnTo>
                    <a:pt x="969" y="0"/>
                  </a:lnTo>
                  <a:lnTo>
                    <a:pt x="945" y="47"/>
                  </a:lnTo>
                  <a:lnTo>
                    <a:pt x="783" y="113"/>
                  </a:lnTo>
                  <a:lnTo>
                    <a:pt x="706" y="161"/>
                  </a:lnTo>
                  <a:lnTo>
                    <a:pt x="460" y="233"/>
                  </a:lnTo>
                  <a:lnTo>
                    <a:pt x="281" y="287"/>
                  </a:lnTo>
                  <a:lnTo>
                    <a:pt x="173" y="293"/>
                  </a:lnTo>
                  <a:lnTo>
                    <a:pt x="12" y="485"/>
                  </a:lnTo>
                  <a:lnTo>
                    <a:pt x="0" y="509"/>
                  </a:lnTo>
                  <a:lnTo>
                    <a:pt x="0" y="1186"/>
                  </a:lnTo>
                  <a:lnTo>
                    <a:pt x="96" y="1180"/>
                  </a:lnTo>
                  <a:lnTo>
                    <a:pt x="323" y="1186"/>
                  </a:lnTo>
                  <a:lnTo>
                    <a:pt x="323" y="118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9" name="Freeform 7"/>
            <p:cNvSpPr>
              <a:spLocks/>
            </p:cNvSpPr>
            <p:nvPr/>
          </p:nvSpPr>
          <p:spPr bwMode="hidden">
            <a:xfrm>
              <a:off x="3188" y="1"/>
              <a:ext cx="2570" cy="2266"/>
            </a:xfrm>
            <a:custGeom>
              <a:avLst/>
              <a:gdLst/>
              <a:ahLst/>
              <a:cxnLst>
                <a:cxn ang="0">
                  <a:pos x="859" y="612"/>
                </a:cxn>
                <a:cxn ang="0">
                  <a:pos x="1087" y="853"/>
                </a:cxn>
                <a:cxn ang="0">
                  <a:pos x="961" y="913"/>
                </a:cxn>
                <a:cxn ang="0">
                  <a:pos x="786" y="883"/>
                </a:cxn>
                <a:cxn ang="0">
                  <a:pos x="450" y="931"/>
                </a:cxn>
                <a:cxn ang="0">
                  <a:pos x="150" y="1075"/>
                </a:cxn>
                <a:cxn ang="0">
                  <a:pos x="78" y="1165"/>
                </a:cxn>
                <a:cxn ang="0">
                  <a:pos x="361" y="1256"/>
                </a:cxn>
                <a:cxn ang="0">
                  <a:pos x="444" y="1316"/>
                </a:cxn>
                <a:cxn ang="0">
                  <a:pos x="697" y="1400"/>
                </a:cxn>
                <a:cxn ang="0">
                  <a:pos x="1026" y="1346"/>
                </a:cxn>
                <a:cxn ang="0">
                  <a:pos x="991" y="1412"/>
                </a:cxn>
                <a:cxn ang="0">
                  <a:pos x="804" y="1574"/>
                </a:cxn>
                <a:cxn ang="0">
                  <a:pos x="726" y="1718"/>
                </a:cxn>
                <a:cxn ang="0">
                  <a:pos x="768" y="1742"/>
                </a:cxn>
                <a:cxn ang="0">
                  <a:pos x="865" y="1693"/>
                </a:cxn>
                <a:cxn ang="0">
                  <a:pos x="991" y="1699"/>
                </a:cxn>
                <a:cxn ang="0">
                  <a:pos x="1135" y="1627"/>
                </a:cxn>
                <a:cxn ang="0">
                  <a:pos x="1183" y="1669"/>
                </a:cxn>
                <a:cxn ang="0">
                  <a:pos x="1399" y="1436"/>
                </a:cxn>
                <a:cxn ang="0">
                  <a:pos x="1615" y="1334"/>
                </a:cxn>
                <a:cxn ang="0">
                  <a:pos x="1645" y="1370"/>
                </a:cxn>
                <a:cxn ang="0">
                  <a:pos x="1681" y="1430"/>
                </a:cxn>
                <a:cxn ang="0">
                  <a:pos x="1699" y="1466"/>
                </a:cxn>
                <a:cxn ang="0">
                  <a:pos x="1747" y="1550"/>
                </a:cxn>
                <a:cxn ang="0">
                  <a:pos x="1772" y="1586"/>
                </a:cxn>
                <a:cxn ang="0">
                  <a:pos x="2124" y="2248"/>
                </a:cxn>
                <a:cxn ang="0">
                  <a:pos x="1693" y="1322"/>
                </a:cxn>
                <a:cxn ang="0">
                  <a:pos x="1861" y="1165"/>
                </a:cxn>
                <a:cxn ang="0">
                  <a:pos x="2173" y="1099"/>
                </a:cxn>
                <a:cxn ang="0">
                  <a:pos x="2390" y="1009"/>
                </a:cxn>
                <a:cxn ang="0">
                  <a:pos x="2570" y="805"/>
                </a:cxn>
                <a:cxn ang="0">
                  <a:pos x="2342" y="781"/>
                </a:cxn>
                <a:cxn ang="0">
                  <a:pos x="2114" y="763"/>
                </a:cxn>
                <a:cxn ang="0">
                  <a:pos x="2408" y="433"/>
                </a:cxn>
                <a:cxn ang="0">
                  <a:pos x="2426" y="421"/>
                </a:cxn>
                <a:cxn ang="0">
                  <a:pos x="2474" y="379"/>
                </a:cxn>
                <a:cxn ang="0">
                  <a:pos x="2492" y="355"/>
                </a:cxn>
                <a:cxn ang="0">
                  <a:pos x="2474" y="337"/>
                </a:cxn>
                <a:cxn ang="0">
                  <a:pos x="2474" y="271"/>
                </a:cxn>
                <a:cxn ang="0">
                  <a:pos x="2492" y="192"/>
                </a:cxn>
                <a:cxn ang="0">
                  <a:pos x="2504" y="132"/>
                </a:cxn>
                <a:cxn ang="0">
                  <a:pos x="2492" y="36"/>
                </a:cxn>
                <a:cxn ang="0">
                  <a:pos x="2492" y="24"/>
                </a:cxn>
                <a:cxn ang="0">
                  <a:pos x="2102" y="0"/>
                </a:cxn>
                <a:cxn ang="0">
                  <a:pos x="1909" y="90"/>
                </a:cxn>
                <a:cxn ang="0">
                  <a:pos x="1747" y="535"/>
                </a:cxn>
                <a:cxn ang="0">
                  <a:pos x="1711" y="469"/>
                </a:cxn>
                <a:cxn ang="0">
                  <a:pos x="1633" y="144"/>
                </a:cxn>
                <a:cxn ang="0">
                  <a:pos x="1579" y="0"/>
                </a:cxn>
                <a:cxn ang="0">
                  <a:pos x="738" y="186"/>
                </a:cxn>
                <a:cxn ang="0">
                  <a:pos x="756" y="463"/>
                </a:cxn>
              </a:cxnLst>
              <a:rect l="0" t="0" r="r" b="b"/>
              <a:pathLst>
                <a:path w="2570" h="2266">
                  <a:moveTo>
                    <a:pt x="756" y="463"/>
                  </a:moveTo>
                  <a:lnTo>
                    <a:pt x="859" y="612"/>
                  </a:lnTo>
                  <a:lnTo>
                    <a:pt x="937" y="720"/>
                  </a:lnTo>
                  <a:lnTo>
                    <a:pt x="1087" y="853"/>
                  </a:lnTo>
                  <a:lnTo>
                    <a:pt x="1105" y="907"/>
                  </a:lnTo>
                  <a:lnTo>
                    <a:pt x="961" y="913"/>
                  </a:lnTo>
                  <a:lnTo>
                    <a:pt x="895" y="901"/>
                  </a:lnTo>
                  <a:lnTo>
                    <a:pt x="786" y="883"/>
                  </a:lnTo>
                  <a:lnTo>
                    <a:pt x="637" y="859"/>
                  </a:lnTo>
                  <a:lnTo>
                    <a:pt x="450" y="931"/>
                  </a:lnTo>
                  <a:lnTo>
                    <a:pt x="306" y="1021"/>
                  </a:lnTo>
                  <a:lnTo>
                    <a:pt x="150" y="1075"/>
                  </a:lnTo>
                  <a:lnTo>
                    <a:pt x="0" y="1153"/>
                  </a:lnTo>
                  <a:lnTo>
                    <a:pt x="78" y="1165"/>
                  </a:lnTo>
                  <a:lnTo>
                    <a:pt x="264" y="1220"/>
                  </a:lnTo>
                  <a:lnTo>
                    <a:pt x="361" y="1256"/>
                  </a:lnTo>
                  <a:lnTo>
                    <a:pt x="367" y="1298"/>
                  </a:lnTo>
                  <a:lnTo>
                    <a:pt x="444" y="1316"/>
                  </a:lnTo>
                  <a:lnTo>
                    <a:pt x="558" y="1400"/>
                  </a:lnTo>
                  <a:lnTo>
                    <a:pt x="697" y="1400"/>
                  </a:lnTo>
                  <a:lnTo>
                    <a:pt x="895" y="1346"/>
                  </a:lnTo>
                  <a:lnTo>
                    <a:pt x="1026" y="1346"/>
                  </a:lnTo>
                  <a:lnTo>
                    <a:pt x="1147" y="1358"/>
                  </a:lnTo>
                  <a:lnTo>
                    <a:pt x="991" y="1412"/>
                  </a:lnTo>
                  <a:lnTo>
                    <a:pt x="804" y="1538"/>
                  </a:lnTo>
                  <a:lnTo>
                    <a:pt x="804" y="1574"/>
                  </a:lnTo>
                  <a:lnTo>
                    <a:pt x="762" y="1645"/>
                  </a:lnTo>
                  <a:lnTo>
                    <a:pt x="726" y="1718"/>
                  </a:lnTo>
                  <a:lnTo>
                    <a:pt x="732" y="1754"/>
                  </a:lnTo>
                  <a:lnTo>
                    <a:pt x="768" y="1742"/>
                  </a:lnTo>
                  <a:lnTo>
                    <a:pt x="829" y="1730"/>
                  </a:lnTo>
                  <a:lnTo>
                    <a:pt x="865" y="1693"/>
                  </a:lnTo>
                  <a:lnTo>
                    <a:pt x="925" y="1663"/>
                  </a:lnTo>
                  <a:lnTo>
                    <a:pt x="991" y="1699"/>
                  </a:lnTo>
                  <a:lnTo>
                    <a:pt x="1087" y="1675"/>
                  </a:lnTo>
                  <a:lnTo>
                    <a:pt x="1135" y="1627"/>
                  </a:lnTo>
                  <a:lnTo>
                    <a:pt x="1147" y="1687"/>
                  </a:lnTo>
                  <a:lnTo>
                    <a:pt x="1183" y="1669"/>
                  </a:lnTo>
                  <a:lnTo>
                    <a:pt x="1333" y="1514"/>
                  </a:lnTo>
                  <a:lnTo>
                    <a:pt x="1399" y="1436"/>
                  </a:lnTo>
                  <a:lnTo>
                    <a:pt x="1526" y="1382"/>
                  </a:lnTo>
                  <a:lnTo>
                    <a:pt x="1615" y="1334"/>
                  </a:lnTo>
                  <a:lnTo>
                    <a:pt x="1627" y="1346"/>
                  </a:lnTo>
                  <a:lnTo>
                    <a:pt x="1645" y="1370"/>
                  </a:lnTo>
                  <a:lnTo>
                    <a:pt x="1669" y="1400"/>
                  </a:lnTo>
                  <a:lnTo>
                    <a:pt x="1681" y="1430"/>
                  </a:lnTo>
                  <a:lnTo>
                    <a:pt x="1687" y="1448"/>
                  </a:lnTo>
                  <a:lnTo>
                    <a:pt x="1699" y="1466"/>
                  </a:lnTo>
                  <a:lnTo>
                    <a:pt x="1729" y="1520"/>
                  </a:lnTo>
                  <a:lnTo>
                    <a:pt x="1747" y="1550"/>
                  </a:lnTo>
                  <a:lnTo>
                    <a:pt x="1766" y="1574"/>
                  </a:lnTo>
                  <a:lnTo>
                    <a:pt x="1772" y="1586"/>
                  </a:lnTo>
                  <a:lnTo>
                    <a:pt x="1778" y="1592"/>
                  </a:lnTo>
                  <a:lnTo>
                    <a:pt x="2124" y="2248"/>
                  </a:lnTo>
                  <a:lnTo>
                    <a:pt x="2215" y="2266"/>
                  </a:lnTo>
                  <a:lnTo>
                    <a:pt x="1693" y="1322"/>
                  </a:lnTo>
                  <a:lnTo>
                    <a:pt x="1723" y="1262"/>
                  </a:lnTo>
                  <a:lnTo>
                    <a:pt x="1861" y="1165"/>
                  </a:lnTo>
                  <a:lnTo>
                    <a:pt x="1988" y="1129"/>
                  </a:lnTo>
                  <a:lnTo>
                    <a:pt x="2173" y="1099"/>
                  </a:lnTo>
                  <a:lnTo>
                    <a:pt x="2318" y="1075"/>
                  </a:lnTo>
                  <a:lnTo>
                    <a:pt x="2390" y="1009"/>
                  </a:lnTo>
                  <a:lnTo>
                    <a:pt x="2570" y="895"/>
                  </a:lnTo>
                  <a:lnTo>
                    <a:pt x="2570" y="805"/>
                  </a:lnTo>
                  <a:lnTo>
                    <a:pt x="2516" y="787"/>
                  </a:lnTo>
                  <a:lnTo>
                    <a:pt x="2342" y="781"/>
                  </a:lnTo>
                  <a:lnTo>
                    <a:pt x="2042" y="871"/>
                  </a:lnTo>
                  <a:lnTo>
                    <a:pt x="2114" y="763"/>
                  </a:lnTo>
                  <a:lnTo>
                    <a:pt x="2264" y="624"/>
                  </a:lnTo>
                  <a:lnTo>
                    <a:pt x="2408" y="433"/>
                  </a:lnTo>
                  <a:lnTo>
                    <a:pt x="2414" y="433"/>
                  </a:lnTo>
                  <a:lnTo>
                    <a:pt x="2426" y="421"/>
                  </a:lnTo>
                  <a:lnTo>
                    <a:pt x="2456" y="397"/>
                  </a:lnTo>
                  <a:lnTo>
                    <a:pt x="2474" y="379"/>
                  </a:lnTo>
                  <a:lnTo>
                    <a:pt x="2486" y="367"/>
                  </a:lnTo>
                  <a:lnTo>
                    <a:pt x="2492" y="355"/>
                  </a:lnTo>
                  <a:lnTo>
                    <a:pt x="2486" y="349"/>
                  </a:lnTo>
                  <a:lnTo>
                    <a:pt x="2474" y="337"/>
                  </a:lnTo>
                  <a:lnTo>
                    <a:pt x="2474" y="307"/>
                  </a:lnTo>
                  <a:lnTo>
                    <a:pt x="2474" y="271"/>
                  </a:lnTo>
                  <a:lnTo>
                    <a:pt x="2480" y="228"/>
                  </a:lnTo>
                  <a:lnTo>
                    <a:pt x="2492" y="192"/>
                  </a:lnTo>
                  <a:lnTo>
                    <a:pt x="2498" y="156"/>
                  </a:lnTo>
                  <a:lnTo>
                    <a:pt x="2504" y="132"/>
                  </a:lnTo>
                  <a:lnTo>
                    <a:pt x="2504" y="126"/>
                  </a:lnTo>
                  <a:lnTo>
                    <a:pt x="2492" y="36"/>
                  </a:lnTo>
                  <a:lnTo>
                    <a:pt x="2492" y="36"/>
                  </a:lnTo>
                  <a:lnTo>
                    <a:pt x="2492" y="24"/>
                  </a:lnTo>
                  <a:lnTo>
                    <a:pt x="2498" y="0"/>
                  </a:lnTo>
                  <a:lnTo>
                    <a:pt x="2102" y="0"/>
                  </a:lnTo>
                  <a:lnTo>
                    <a:pt x="2006" y="60"/>
                  </a:lnTo>
                  <a:lnTo>
                    <a:pt x="1909" y="90"/>
                  </a:lnTo>
                  <a:lnTo>
                    <a:pt x="1808" y="337"/>
                  </a:lnTo>
                  <a:lnTo>
                    <a:pt x="1747" y="535"/>
                  </a:lnTo>
                  <a:lnTo>
                    <a:pt x="1687" y="588"/>
                  </a:lnTo>
                  <a:lnTo>
                    <a:pt x="1711" y="469"/>
                  </a:lnTo>
                  <a:lnTo>
                    <a:pt x="1687" y="343"/>
                  </a:lnTo>
                  <a:lnTo>
                    <a:pt x="1633" y="144"/>
                  </a:lnTo>
                  <a:lnTo>
                    <a:pt x="1585" y="12"/>
                  </a:lnTo>
                  <a:lnTo>
                    <a:pt x="1579" y="0"/>
                  </a:lnTo>
                  <a:lnTo>
                    <a:pt x="786" y="0"/>
                  </a:lnTo>
                  <a:lnTo>
                    <a:pt x="738" y="186"/>
                  </a:lnTo>
                  <a:lnTo>
                    <a:pt x="756" y="463"/>
                  </a:lnTo>
                  <a:lnTo>
                    <a:pt x="756" y="463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0" name="Freeform 8"/>
            <p:cNvSpPr>
              <a:spLocks/>
            </p:cNvSpPr>
            <p:nvPr/>
          </p:nvSpPr>
          <p:spPr bwMode="hidden">
            <a:xfrm>
              <a:off x="3525" y="1"/>
              <a:ext cx="2185" cy="1508"/>
            </a:xfrm>
            <a:custGeom>
              <a:avLst/>
              <a:gdLst/>
              <a:ahLst/>
              <a:cxnLst>
                <a:cxn ang="0">
                  <a:pos x="1034" y="767"/>
                </a:cxn>
                <a:cxn ang="0">
                  <a:pos x="1190" y="1235"/>
                </a:cxn>
                <a:cxn ang="0">
                  <a:pos x="956" y="1193"/>
                </a:cxn>
                <a:cxn ang="0">
                  <a:pos x="723" y="1127"/>
                </a:cxn>
                <a:cxn ang="0">
                  <a:pos x="442" y="1109"/>
                </a:cxn>
                <a:cxn ang="0">
                  <a:pos x="0" y="1079"/>
                </a:cxn>
                <a:cxn ang="0">
                  <a:pos x="30" y="1115"/>
                </a:cxn>
                <a:cxn ang="0">
                  <a:pos x="496" y="1133"/>
                </a:cxn>
                <a:cxn ang="0">
                  <a:pos x="777" y="1187"/>
                </a:cxn>
                <a:cxn ang="0">
                  <a:pos x="1130" y="1301"/>
                </a:cxn>
                <a:cxn ang="0">
                  <a:pos x="1070" y="1319"/>
                </a:cxn>
                <a:cxn ang="0">
                  <a:pos x="711" y="1505"/>
                </a:cxn>
                <a:cxn ang="0">
                  <a:pos x="765" y="1481"/>
                </a:cxn>
                <a:cxn ang="0">
                  <a:pos x="861" y="1439"/>
                </a:cxn>
                <a:cxn ang="0">
                  <a:pos x="1022" y="1355"/>
                </a:cxn>
                <a:cxn ang="0">
                  <a:pos x="1214" y="1295"/>
                </a:cxn>
                <a:cxn ang="0">
                  <a:pos x="1267" y="1223"/>
                </a:cxn>
                <a:cxn ang="0">
                  <a:pos x="1632" y="1043"/>
                </a:cxn>
                <a:cxn ang="0">
                  <a:pos x="1931" y="953"/>
                </a:cxn>
                <a:cxn ang="0">
                  <a:pos x="2176" y="821"/>
                </a:cxn>
                <a:cxn ang="0">
                  <a:pos x="1961" y="911"/>
                </a:cxn>
                <a:cxn ang="0">
                  <a:pos x="1656" y="989"/>
                </a:cxn>
                <a:cxn ang="0">
                  <a:pos x="1339" y="1151"/>
                </a:cxn>
                <a:cxn ang="0">
                  <a:pos x="1501" y="905"/>
                </a:cxn>
                <a:cxn ang="0">
                  <a:pos x="1620" y="545"/>
                </a:cxn>
                <a:cxn ang="0">
                  <a:pos x="1740" y="372"/>
                </a:cxn>
                <a:cxn ang="0">
                  <a:pos x="1979" y="60"/>
                </a:cxn>
                <a:cxn ang="0">
                  <a:pos x="2003" y="0"/>
                </a:cxn>
                <a:cxn ang="0">
                  <a:pos x="1973" y="0"/>
                </a:cxn>
                <a:cxn ang="0">
                  <a:pos x="1596" y="480"/>
                </a:cxn>
                <a:cxn ang="0">
                  <a:pos x="1477" y="887"/>
                </a:cxn>
                <a:cxn ang="0">
                  <a:pos x="1255" y="1175"/>
                </a:cxn>
                <a:cxn ang="0">
                  <a:pos x="1130" y="905"/>
                </a:cxn>
                <a:cxn ang="0">
                  <a:pos x="1010" y="540"/>
                </a:cxn>
                <a:cxn ang="0">
                  <a:pos x="885" y="222"/>
                </a:cxn>
                <a:cxn ang="0">
                  <a:pos x="789" y="0"/>
                </a:cxn>
                <a:cxn ang="0">
                  <a:pos x="753" y="0"/>
                </a:cxn>
                <a:cxn ang="0">
                  <a:pos x="903" y="354"/>
                </a:cxn>
                <a:cxn ang="0">
                  <a:pos x="1034" y="767"/>
                </a:cxn>
                <a:cxn ang="0">
                  <a:pos x="1034" y="767"/>
                </a:cxn>
              </a:cxnLst>
              <a:rect l="0" t="0" r="r" b="b"/>
              <a:pathLst>
                <a:path w="2176" h="1505">
                  <a:moveTo>
                    <a:pt x="1034" y="767"/>
                  </a:moveTo>
                  <a:lnTo>
                    <a:pt x="1190" y="1235"/>
                  </a:lnTo>
                  <a:lnTo>
                    <a:pt x="956" y="1193"/>
                  </a:lnTo>
                  <a:lnTo>
                    <a:pt x="723" y="1127"/>
                  </a:lnTo>
                  <a:lnTo>
                    <a:pt x="442" y="1109"/>
                  </a:lnTo>
                  <a:lnTo>
                    <a:pt x="0" y="1079"/>
                  </a:lnTo>
                  <a:lnTo>
                    <a:pt x="30" y="1115"/>
                  </a:lnTo>
                  <a:lnTo>
                    <a:pt x="496" y="1133"/>
                  </a:lnTo>
                  <a:lnTo>
                    <a:pt x="777" y="1187"/>
                  </a:lnTo>
                  <a:lnTo>
                    <a:pt x="1130" y="1301"/>
                  </a:lnTo>
                  <a:lnTo>
                    <a:pt x="1070" y="1319"/>
                  </a:lnTo>
                  <a:lnTo>
                    <a:pt x="711" y="1505"/>
                  </a:lnTo>
                  <a:lnTo>
                    <a:pt x="765" y="1481"/>
                  </a:lnTo>
                  <a:lnTo>
                    <a:pt x="861" y="1439"/>
                  </a:lnTo>
                  <a:lnTo>
                    <a:pt x="1022" y="1355"/>
                  </a:lnTo>
                  <a:lnTo>
                    <a:pt x="1214" y="1295"/>
                  </a:lnTo>
                  <a:lnTo>
                    <a:pt x="1267" y="1223"/>
                  </a:lnTo>
                  <a:lnTo>
                    <a:pt x="1632" y="1043"/>
                  </a:lnTo>
                  <a:lnTo>
                    <a:pt x="1931" y="953"/>
                  </a:lnTo>
                  <a:lnTo>
                    <a:pt x="2176" y="821"/>
                  </a:lnTo>
                  <a:lnTo>
                    <a:pt x="1961" y="911"/>
                  </a:lnTo>
                  <a:lnTo>
                    <a:pt x="1656" y="989"/>
                  </a:lnTo>
                  <a:lnTo>
                    <a:pt x="1339" y="1151"/>
                  </a:lnTo>
                  <a:lnTo>
                    <a:pt x="1501" y="905"/>
                  </a:lnTo>
                  <a:lnTo>
                    <a:pt x="1620" y="545"/>
                  </a:lnTo>
                  <a:lnTo>
                    <a:pt x="1740" y="372"/>
                  </a:lnTo>
                  <a:lnTo>
                    <a:pt x="1979" y="60"/>
                  </a:lnTo>
                  <a:lnTo>
                    <a:pt x="2003" y="0"/>
                  </a:lnTo>
                  <a:lnTo>
                    <a:pt x="1973" y="0"/>
                  </a:lnTo>
                  <a:lnTo>
                    <a:pt x="1596" y="480"/>
                  </a:lnTo>
                  <a:lnTo>
                    <a:pt x="1477" y="887"/>
                  </a:lnTo>
                  <a:lnTo>
                    <a:pt x="1255" y="1175"/>
                  </a:lnTo>
                  <a:lnTo>
                    <a:pt x="1130" y="905"/>
                  </a:lnTo>
                  <a:lnTo>
                    <a:pt x="1010" y="540"/>
                  </a:lnTo>
                  <a:lnTo>
                    <a:pt x="885" y="222"/>
                  </a:lnTo>
                  <a:lnTo>
                    <a:pt x="789" y="0"/>
                  </a:lnTo>
                  <a:lnTo>
                    <a:pt x="753" y="0"/>
                  </a:lnTo>
                  <a:lnTo>
                    <a:pt x="903" y="354"/>
                  </a:lnTo>
                  <a:lnTo>
                    <a:pt x="1034" y="767"/>
                  </a:lnTo>
                  <a:lnTo>
                    <a:pt x="1034" y="767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1" name="Freeform 9"/>
            <p:cNvSpPr>
              <a:spLocks/>
            </p:cNvSpPr>
            <p:nvPr/>
          </p:nvSpPr>
          <p:spPr bwMode="hidden">
            <a:xfrm>
              <a:off x="0" y="649"/>
              <a:ext cx="816" cy="806"/>
            </a:xfrm>
            <a:custGeom>
              <a:avLst/>
              <a:gdLst/>
              <a:ahLst/>
              <a:cxnLst>
                <a:cxn ang="0">
                  <a:pos x="161" y="564"/>
                </a:cxn>
                <a:cxn ang="0">
                  <a:pos x="329" y="438"/>
                </a:cxn>
                <a:cxn ang="0">
                  <a:pos x="646" y="216"/>
                </a:cxn>
                <a:cxn ang="0">
                  <a:pos x="813" y="0"/>
                </a:cxn>
                <a:cxn ang="0">
                  <a:pos x="676" y="150"/>
                </a:cxn>
                <a:cxn ang="0">
                  <a:pos x="144" y="504"/>
                </a:cxn>
                <a:cxn ang="0">
                  <a:pos x="0" y="732"/>
                </a:cxn>
                <a:cxn ang="0">
                  <a:pos x="0" y="804"/>
                </a:cxn>
                <a:cxn ang="0">
                  <a:pos x="161" y="564"/>
                </a:cxn>
                <a:cxn ang="0">
                  <a:pos x="161" y="564"/>
                </a:cxn>
              </a:cxnLst>
              <a:rect l="0" t="0" r="r" b="b"/>
              <a:pathLst>
                <a:path w="813" h="804">
                  <a:moveTo>
                    <a:pt x="161" y="564"/>
                  </a:moveTo>
                  <a:lnTo>
                    <a:pt x="329" y="438"/>
                  </a:lnTo>
                  <a:lnTo>
                    <a:pt x="646" y="216"/>
                  </a:lnTo>
                  <a:lnTo>
                    <a:pt x="813" y="0"/>
                  </a:lnTo>
                  <a:lnTo>
                    <a:pt x="676" y="150"/>
                  </a:lnTo>
                  <a:lnTo>
                    <a:pt x="144" y="504"/>
                  </a:lnTo>
                  <a:lnTo>
                    <a:pt x="0" y="732"/>
                  </a:lnTo>
                  <a:lnTo>
                    <a:pt x="0" y="804"/>
                  </a:lnTo>
                  <a:lnTo>
                    <a:pt x="161" y="564"/>
                  </a:lnTo>
                  <a:lnTo>
                    <a:pt x="161" y="564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2" name="Freeform 10"/>
            <p:cNvSpPr>
              <a:spLocks/>
            </p:cNvSpPr>
            <p:nvPr/>
          </p:nvSpPr>
          <p:spPr bwMode="hidden">
            <a:xfrm>
              <a:off x="0" y="1545"/>
              <a:ext cx="762" cy="107"/>
            </a:xfrm>
            <a:custGeom>
              <a:avLst/>
              <a:gdLst/>
              <a:ahLst/>
              <a:cxnLst>
                <a:cxn ang="0">
                  <a:pos x="460" y="66"/>
                </a:cxn>
                <a:cxn ang="0">
                  <a:pos x="759" y="0"/>
                </a:cxn>
                <a:cxn ang="0">
                  <a:pos x="496" y="36"/>
                </a:cxn>
                <a:cxn ang="0">
                  <a:pos x="138" y="48"/>
                </a:cxn>
                <a:cxn ang="0">
                  <a:pos x="0" y="78"/>
                </a:cxn>
                <a:cxn ang="0">
                  <a:pos x="0" y="107"/>
                </a:cxn>
                <a:cxn ang="0">
                  <a:pos x="96" y="89"/>
                </a:cxn>
                <a:cxn ang="0">
                  <a:pos x="460" y="66"/>
                </a:cxn>
                <a:cxn ang="0">
                  <a:pos x="460" y="66"/>
                </a:cxn>
              </a:cxnLst>
              <a:rect l="0" t="0" r="r" b="b"/>
              <a:pathLst>
                <a:path w="759" h="107">
                  <a:moveTo>
                    <a:pt x="460" y="66"/>
                  </a:moveTo>
                  <a:lnTo>
                    <a:pt x="759" y="0"/>
                  </a:lnTo>
                  <a:lnTo>
                    <a:pt x="496" y="36"/>
                  </a:lnTo>
                  <a:lnTo>
                    <a:pt x="138" y="48"/>
                  </a:lnTo>
                  <a:lnTo>
                    <a:pt x="0" y="78"/>
                  </a:lnTo>
                  <a:lnTo>
                    <a:pt x="0" y="107"/>
                  </a:lnTo>
                  <a:lnTo>
                    <a:pt x="96" y="89"/>
                  </a:lnTo>
                  <a:lnTo>
                    <a:pt x="460" y="66"/>
                  </a:lnTo>
                  <a:lnTo>
                    <a:pt x="460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3" name="Freeform 11"/>
            <p:cNvSpPr>
              <a:spLocks/>
            </p:cNvSpPr>
            <p:nvPr/>
          </p:nvSpPr>
          <p:spPr bwMode="hidden">
            <a:xfrm>
              <a:off x="2314" y="3431"/>
              <a:ext cx="3182" cy="745"/>
            </a:xfrm>
            <a:custGeom>
              <a:avLst/>
              <a:gdLst/>
              <a:ahLst/>
              <a:cxnLst>
                <a:cxn ang="0">
                  <a:pos x="1387" y="239"/>
                </a:cxn>
                <a:cxn ang="0">
                  <a:pos x="1734" y="233"/>
                </a:cxn>
                <a:cxn ang="0">
                  <a:pos x="2087" y="251"/>
                </a:cxn>
                <a:cxn ang="0">
                  <a:pos x="2505" y="233"/>
                </a:cxn>
                <a:cxn ang="0">
                  <a:pos x="3169" y="204"/>
                </a:cxn>
                <a:cxn ang="0">
                  <a:pos x="3115" y="186"/>
                </a:cxn>
                <a:cxn ang="0">
                  <a:pos x="2422" y="221"/>
                </a:cxn>
                <a:cxn ang="0">
                  <a:pos x="2003" y="221"/>
                </a:cxn>
                <a:cxn ang="0">
                  <a:pos x="1459" y="186"/>
                </a:cxn>
                <a:cxn ang="0">
                  <a:pos x="1543" y="168"/>
                </a:cxn>
                <a:cxn ang="0">
                  <a:pos x="2039" y="0"/>
                </a:cxn>
                <a:cxn ang="0">
                  <a:pos x="1961" y="24"/>
                </a:cxn>
                <a:cxn ang="0">
                  <a:pos x="1836" y="66"/>
                </a:cxn>
                <a:cxn ang="0">
                  <a:pos x="1602" y="138"/>
                </a:cxn>
                <a:cxn ang="0">
                  <a:pos x="1339" y="198"/>
                </a:cxn>
                <a:cxn ang="0">
                  <a:pos x="1268" y="251"/>
                </a:cxn>
                <a:cxn ang="0">
                  <a:pos x="765" y="413"/>
                </a:cxn>
                <a:cxn ang="0">
                  <a:pos x="335" y="503"/>
                </a:cxn>
                <a:cxn ang="0">
                  <a:pos x="0" y="617"/>
                </a:cxn>
                <a:cxn ang="0">
                  <a:pos x="299" y="539"/>
                </a:cxn>
                <a:cxn ang="0">
                  <a:pos x="735" y="449"/>
                </a:cxn>
                <a:cxn ang="0">
                  <a:pos x="1178" y="311"/>
                </a:cxn>
                <a:cxn ang="0">
                  <a:pos x="981" y="491"/>
                </a:cxn>
                <a:cxn ang="0">
                  <a:pos x="867" y="743"/>
                </a:cxn>
                <a:cxn ang="0">
                  <a:pos x="861" y="743"/>
                </a:cxn>
                <a:cxn ang="0">
                  <a:pos x="933" y="743"/>
                </a:cxn>
                <a:cxn ang="0">
                  <a:pos x="1022" y="497"/>
                </a:cxn>
                <a:cxn ang="0">
                  <a:pos x="1297" y="281"/>
                </a:cxn>
                <a:cxn ang="0">
                  <a:pos x="1531" y="449"/>
                </a:cxn>
                <a:cxn ang="0">
                  <a:pos x="1770" y="677"/>
                </a:cxn>
                <a:cxn ang="0">
                  <a:pos x="1854" y="743"/>
                </a:cxn>
                <a:cxn ang="0">
                  <a:pos x="1919" y="743"/>
                </a:cxn>
                <a:cxn ang="0">
                  <a:pos x="1692" y="527"/>
                </a:cxn>
                <a:cxn ang="0">
                  <a:pos x="1387" y="239"/>
                </a:cxn>
                <a:cxn ang="0">
                  <a:pos x="1387" y="239"/>
                </a:cxn>
              </a:cxnLst>
              <a:rect l="0" t="0" r="r" b="b"/>
              <a:pathLst>
                <a:path w="3169" h="743">
                  <a:moveTo>
                    <a:pt x="1387" y="239"/>
                  </a:moveTo>
                  <a:lnTo>
                    <a:pt x="1734" y="233"/>
                  </a:lnTo>
                  <a:lnTo>
                    <a:pt x="2087" y="251"/>
                  </a:lnTo>
                  <a:lnTo>
                    <a:pt x="2505" y="233"/>
                  </a:lnTo>
                  <a:lnTo>
                    <a:pt x="3169" y="204"/>
                  </a:lnTo>
                  <a:lnTo>
                    <a:pt x="3115" y="186"/>
                  </a:lnTo>
                  <a:lnTo>
                    <a:pt x="2422" y="221"/>
                  </a:lnTo>
                  <a:lnTo>
                    <a:pt x="2003" y="221"/>
                  </a:lnTo>
                  <a:lnTo>
                    <a:pt x="1459" y="186"/>
                  </a:lnTo>
                  <a:lnTo>
                    <a:pt x="1543" y="168"/>
                  </a:lnTo>
                  <a:lnTo>
                    <a:pt x="2039" y="0"/>
                  </a:lnTo>
                  <a:lnTo>
                    <a:pt x="1961" y="24"/>
                  </a:lnTo>
                  <a:lnTo>
                    <a:pt x="1836" y="66"/>
                  </a:lnTo>
                  <a:lnTo>
                    <a:pt x="1602" y="138"/>
                  </a:lnTo>
                  <a:lnTo>
                    <a:pt x="1339" y="198"/>
                  </a:lnTo>
                  <a:lnTo>
                    <a:pt x="1268" y="251"/>
                  </a:lnTo>
                  <a:lnTo>
                    <a:pt x="765" y="413"/>
                  </a:lnTo>
                  <a:lnTo>
                    <a:pt x="335" y="503"/>
                  </a:lnTo>
                  <a:lnTo>
                    <a:pt x="0" y="617"/>
                  </a:lnTo>
                  <a:lnTo>
                    <a:pt x="299" y="539"/>
                  </a:lnTo>
                  <a:lnTo>
                    <a:pt x="735" y="449"/>
                  </a:lnTo>
                  <a:lnTo>
                    <a:pt x="1178" y="311"/>
                  </a:lnTo>
                  <a:lnTo>
                    <a:pt x="981" y="491"/>
                  </a:lnTo>
                  <a:lnTo>
                    <a:pt x="867" y="743"/>
                  </a:lnTo>
                  <a:lnTo>
                    <a:pt x="861" y="743"/>
                  </a:lnTo>
                  <a:lnTo>
                    <a:pt x="933" y="743"/>
                  </a:lnTo>
                  <a:lnTo>
                    <a:pt x="1022" y="497"/>
                  </a:lnTo>
                  <a:lnTo>
                    <a:pt x="1297" y="281"/>
                  </a:lnTo>
                  <a:lnTo>
                    <a:pt x="1531" y="449"/>
                  </a:lnTo>
                  <a:lnTo>
                    <a:pt x="1770" y="677"/>
                  </a:lnTo>
                  <a:lnTo>
                    <a:pt x="1854" y="743"/>
                  </a:lnTo>
                  <a:lnTo>
                    <a:pt x="1919" y="743"/>
                  </a:lnTo>
                  <a:lnTo>
                    <a:pt x="1692" y="527"/>
                  </a:lnTo>
                  <a:lnTo>
                    <a:pt x="1387" y="239"/>
                  </a:lnTo>
                  <a:lnTo>
                    <a:pt x="1387" y="239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4" name="Rectangle 12"/>
            <p:cNvSpPr>
              <a:spLocks noChangeArrowheads="1"/>
            </p:cNvSpPr>
            <p:nvPr/>
          </p:nvSpPr>
          <p:spPr bwMode="hidden">
            <a:xfrm>
              <a:off x="192" y="127"/>
              <a:ext cx="1" cy="1"/>
            </a:xfrm>
            <a:prstGeom prst="rect">
              <a:avLst/>
            </a:prstGeom>
            <a:solidFill>
              <a:srgbClr val="9A1E8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5" name="Rectangle 13"/>
            <p:cNvSpPr>
              <a:spLocks noChangeArrowheads="1"/>
            </p:cNvSpPr>
            <p:nvPr/>
          </p:nvSpPr>
          <p:spPr bwMode="hidden">
            <a:xfrm>
              <a:off x="204" y="131"/>
              <a:ext cx="1" cy="1"/>
            </a:xfrm>
            <a:prstGeom prst="rect">
              <a:avLst/>
            </a:prstGeom>
            <a:solidFill>
              <a:srgbClr val="9A1E8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0" y="4032"/>
              <a:ext cx="5760" cy="288"/>
            </a:xfrm>
            <a:custGeom>
              <a:avLst/>
              <a:gdLst/>
              <a:ahLst/>
              <a:cxnLst>
                <a:cxn ang="0">
                  <a:pos x="5740" y="288"/>
                </a:cxn>
                <a:cxn ang="0">
                  <a:pos x="0" y="288"/>
                </a:cxn>
                <a:cxn ang="0">
                  <a:pos x="0" y="0"/>
                </a:cxn>
                <a:cxn ang="0">
                  <a:pos x="5740" y="0"/>
                </a:cxn>
                <a:cxn ang="0">
                  <a:pos x="5740" y="288"/>
                </a:cxn>
                <a:cxn ang="0">
                  <a:pos x="5740" y="288"/>
                </a:cxn>
              </a:cxnLst>
              <a:rect l="0" t="0" r="r" b="b"/>
              <a:pathLst>
                <a:path w="5740" h="288">
                  <a:moveTo>
                    <a:pt x="5740" y="288"/>
                  </a:moveTo>
                  <a:lnTo>
                    <a:pt x="0" y="288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288"/>
                  </a:lnTo>
                  <a:lnTo>
                    <a:pt x="5740" y="28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7" name="Freeform 15"/>
            <p:cNvSpPr>
              <a:spLocks/>
            </p:cNvSpPr>
            <p:nvPr/>
          </p:nvSpPr>
          <p:spPr bwMode="hidden">
            <a:xfrm>
              <a:off x="0" y="4032"/>
              <a:ext cx="5760" cy="336"/>
            </a:xfrm>
            <a:custGeom>
              <a:avLst/>
              <a:gdLst/>
              <a:ahLst/>
              <a:cxnLst>
                <a:cxn ang="0">
                  <a:pos x="5740" y="288"/>
                </a:cxn>
                <a:cxn ang="0">
                  <a:pos x="0" y="288"/>
                </a:cxn>
                <a:cxn ang="0">
                  <a:pos x="0" y="0"/>
                </a:cxn>
                <a:cxn ang="0">
                  <a:pos x="5740" y="0"/>
                </a:cxn>
                <a:cxn ang="0">
                  <a:pos x="5740" y="288"/>
                </a:cxn>
                <a:cxn ang="0">
                  <a:pos x="5740" y="288"/>
                </a:cxn>
              </a:cxnLst>
              <a:rect l="0" t="0" r="r" b="b"/>
              <a:pathLst>
                <a:path w="5740" h="288">
                  <a:moveTo>
                    <a:pt x="5740" y="288"/>
                  </a:moveTo>
                  <a:lnTo>
                    <a:pt x="0" y="288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288"/>
                  </a:lnTo>
                  <a:lnTo>
                    <a:pt x="5740" y="28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8" name="Freeform 16"/>
            <p:cNvSpPr>
              <a:spLocks/>
            </p:cNvSpPr>
            <p:nvPr/>
          </p:nvSpPr>
          <p:spPr bwMode="hidden">
            <a:xfrm>
              <a:off x="0" y="0"/>
              <a:ext cx="5760" cy="288"/>
            </a:xfrm>
            <a:custGeom>
              <a:avLst/>
              <a:gdLst/>
              <a:ahLst/>
              <a:cxnLst>
                <a:cxn ang="0">
                  <a:pos x="5740" y="288"/>
                </a:cxn>
                <a:cxn ang="0">
                  <a:pos x="0" y="288"/>
                </a:cxn>
                <a:cxn ang="0">
                  <a:pos x="0" y="0"/>
                </a:cxn>
                <a:cxn ang="0">
                  <a:pos x="5740" y="0"/>
                </a:cxn>
                <a:cxn ang="0">
                  <a:pos x="5740" y="288"/>
                </a:cxn>
                <a:cxn ang="0">
                  <a:pos x="5740" y="288"/>
                </a:cxn>
              </a:cxnLst>
              <a:rect l="0" t="0" r="r" b="b"/>
              <a:pathLst>
                <a:path w="5740" h="288">
                  <a:moveTo>
                    <a:pt x="5740" y="288"/>
                  </a:moveTo>
                  <a:lnTo>
                    <a:pt x="0" y="288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288"/>
                  </a:lnTo>
                  <a:lnTo>
                    <a:pt x="5740" y="288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56078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19" name="Freeform 17"/>
            <p:cNvSpPr>
              <a:spLocks/>
            </p:cNvSpPr>
            <p:nvPr/>
          </p:nvSpPr>
          <p:spPr bwMode="hidden">
            <a:xfrm>
              <a:off x="509" y="229"/>
              <a:ext cx="3188" cy="2024"/>
            </a:xfrm>
            <a:custGeom>
              <a:avLst/>
              <a:gdLst/>
              <a:ahLst/>
              <a:cxnLst>
                <a:cxn ang="0">
                  <a:pos x="871" y="1423"/>
                </a:cxn>
                <a:cxn ang="0">
                  <a:pos x="907" y="1393"/>
                </a:cxn>
                <a:cxn ang="0">
                  <a:pos x="991" y="1320"/>
                </a:cxn>
                <a:cxn ang="0">
                  <a:pos x="1033" y="1297"/>
                </a:cxn>
                <a:cxn ang="0">
                  <a:pos x="1086" y="1249"/>
                </a:cxn>
                <a:cxn ang="0">
                  <a:pos x="1123" y="1219"/>
                </a:cxn>
                <a:cxn ang="0">
                  <a:pos x="1057" y="1153"/>
                </a:cxn>
                <a:cxn ang="0">
                  <a:pos x="877" y="1021"/>
                </a:cxn>
                <a:cxn ang="0">
                  <a:pos x="655" y="907"/>
                </a:cxn>
                <a:cxn ang="0">
                  <a:pos x="655" y="846"/>
                </a:cxn>
                <a:cxn ang="0">
                  <a:pos x="643" y="708"/>
                </a:cxn>
                <a:cxn ang="0">
                  <a:pos x="552" y="642"/>
                </a:cxn>
                <a:cxn ang="0">
                  <a:pos x="510" y="570"/>
                </a:cxn>
                <a:cxn ang="0">
                  <a:pos x="637" y="564"/>
                </a:cxn>
                <a:cxn ang="0">
                  <a:pos x="763" y="570"/>
                </a:cxn>
                <a:cxn ang="0">
                  <a:pos x="1091" y="850"/>
                </a:cxn>
                <a:cxn ang="0">
                  <a:pos x="1009" y="566"/>
                </a:cxn>
                <a:cxn ang="0">
                  <a:pos x="1054" y="265"/>
                </a:cxn>
                <a:cxn ang="0">
                  <a:pos x="1249" y="0"/>
                </a:cxn>
                <a:cxn ang="0">
                  <a:pos x="1466" y="292"/>
                </a:cxn>
                <a:cxn ang="0">
                  <a:pos x="1475" y="548"/>
                </a:cxn>
                <a:cxn ang="0">
                  <a:pos x="1567" y="630"/>
                </a:cxn>
                <a:cxn ang="0">
                  <a:pos x="1795" y="365"/>
                </a:cxn>
                <a:cxn ang="0">
                  <a:pos x="2245" y="150"/>
                </a:cxn>
                <a:cxn ang="0">
                  <a:pos x="2618" y="180"/>
                </a:cxn>
                <a:cxn ang="0">
                  <a:pos x="3050" y="150"/>
                </a:cxn>
                <a:cxn ang="0">
                  <a:pos x="3140" y="210"/>
                </a:cxn>
                <a:cxn ang="0">
                  <a:pos x="2990" y="210"/>
                </a:cxn>
                <a:cxn ang="0">
                  <a:pos x="2834" y="377"/>
                </a:cxn>
                <a:cxn ang="0">
                  <a:pos x="2702" y="648"/>
                </a:cxn>
                <a:cxn ang="0">
                  <a:pos x="2582" y="828"/>
                </a:cxn>
                <a:cxn ang="0">
                  <a:pos x="2234" y="1009"/>
                </a:cxn>
                <a:cxn ang="0">
                  <a:pos x="1963" y="1075"/>
                </a:cxn>
                <a:cxn ang="0">
                  <a:pos x="2257" y="1111"/>
                </a:cxn>
                <a:cxn ang="0">
                  <a:pos x="2600" y="1207"/>
                </a:cxn>
                <a:cxn ang="0">
                  <a:pos x="2894" y="1441"/>
                </a:cxn>
                <a:cxn ang="0">
                  <a:pos x="3122" y="1555"/>
                </a:cxn>
                <a:cxn ang="0">
                  <a:pos x="3032" y="1585"/>
                </a:cxn>
                <a:cxn ang="0">
                  <a:pos x="3008" y="1591"/>
                </a:cxn>
                <a:cxn ang="0">
                  <a:pos x="2960" y="1597"/>
                </a:cxn>
                <a:cxn ang="0">
                  <a:pos x="2882" y="1609"/>
                </a:cxn>
                <a:cxn ang="0">
                  <a:pos x="2846" y="1609"/>
                </a:cxn>
                <a:cxn ang="0">
                  <a:pos x="2774" y="1615"/>
                </a:cxn>
                <a:cxn ang="0">
                  <a:pos x="2726" y="1621"/>
                </a:cxn>
                <a:cxn ang="0">
                  <a:pos x="2708" y="1621"/>
                </a:cxn>
                <a:cxn ang="0">
                  <a:pos x="2594" y="1657"/>
                </a:cxn>
                <a:cxn ang="0">
                  <a:pos x="2533" y="1663"/>
                </a:cxn>
                <a:cxn ang="0">
                  <a:pos x="2444" y="1675"/>
                </a:cxn>
                <a:cxn ang="0">
                  <a:pos x="2378" y="1687"/>
                </a:cxn>
                <a:cxn ang="0">
                  <a:pos x="2360" y="1705"/>
                </a:cxn>
                <a:cxn ang="0">
                  <a:pos x="2305" y="1687"/>
                </a:cxn>
                <a:cxn ang="0">
                  <a:pos x="2263" y="1663"/>
                </a:cxn>
                <a:cxn ang="0">
                  <a:pos x="2017" y="1585"/>
                </a:cxn>
                <a:cxn ang="0">
                  <a:pos x="1711" y="1453"/>
                </a:cxn>
                <a:cxn ang="0">
                  <a:pos x="1880" y="1844"/>
                </a:cxn>
                <a:cxn ang="0">
                  <a:pos x="1771" y="1922"/>
                </a:cxn>
                <a:cxn ang="0">
                  <a:pos x="1531" y="1753"/>
                </a:cxn>
                <a:cxn ang="0">
                  <a:pos x="1411" y="1477"/>
                </a:cxn>
                <a:cxn ang="0">
                  <a:pos x="1219" y="1291"/>
                </a:cxn>
                <a:cxn ang="0">
                  <a:pos x="127" y="2006"/>
                </a:cxn>
                <a:cxn ang="0">
                  <a:pos x="865" y="1429"/>
                </a:cxn>
              </a:cxnLst>
              <a:rect l="0" t="0" r="r" b="b"/>
              <a:pathLst>
                <a:path w="3188" h="2024">
                  <a:moveTo>
                    <a:pt x="865" y="1429"/>
                  </a:moveTo>
                  <a:lnTo>
                    <a:pt x="871" y="1423"/>
                  </a:lnTo>
                  <a:lnTo>
                    <a:pt x="889" y="1411"/>
                  </a:lnTo>
                  <a:lnTo>
                    <a:pt x="907" y="1393"/>
                  </a:lnTo>
                  <a:lnTo>
                    <a:pt x="937" y="1369"/>
                  </a:lnTo>
                  <a:lnTo>
                    <a:pt x="991" y="1320"/>
                  </a:lnTo>
                  <a:lnTo>
                    <a:pt x="1015" y="1309"/>
                  </a:lnTo>
                  <a:lnTo>
                    <a:pt x="1033" y="1297"/>
                  </a:lnTo>
                  <a:lnTo>
                    <a:pt x="1057" y="1279"/>
                  </a:lnTo>
                  <a:lnTo>
                    <a:pt x="1086" y="1249"/>
                  </a:lnTo>
                  <a:lnTo>
                    <a:pt x="1111" y="1225"/>
                  </a:lnTo>
                  <a:lnTo>
                    <a:pt x="1123" y="1219"/>
                  </a:lnTo>
                  <a:lnTo>
                    <a:pt x="1123" y="1213"/>
                  </a:lnTo>
                  <a:lnTo>
                    <a:pt x="1057" y="1153"/>
                  </a:lnTo>
                  <a:lnTo>
                    <a:pt x="979" y="1051"/>
                  </a:lnTo>
                  <a:lnTo>
                    <a:pt x="877" y="1021"/>
                  </a:lnTo>
                  <a:lnTo>
                    <a:pt x="685" y="931"/>
                  </a:lnTo>
                  <a:lnTo>
                    <a:pt x="655" y="907"/>
                  </a:lnTo>
                  <a:lnTo>
                    <a:pt x="721" y="876"/>
                  </a:lnTo>
                  <a:lnTo>
                    <a:pt x="655" y="846"/>
                  </a:lnTo>
                  <a:lnTo>
                    <a:pt x="612" y="774"/>
                  </a:lnTo>
                  <a:lnTo>
                    <a:pt x="643" y="708"/>
                  </a:lnTo>
                  <a:lnTo>
                    <a:pt x="600" y="660"/>
                  </a:lnTo>
                  <a:lnTo>
                    <a:pt x="552" y="642"/>
                  </a:lnTo>
                  <a:lnTo>
                    <a:pt x="528" y="594"/>
                  </a:lnTo>
                  <a:lnTo>
                    <a:pt x="510" y="570"/>
                  </a:lnTo>
                  <a:lnTo>
                    <a:pt x="552" y="552"/>
                  </a:lnTo>
                  <a:lnTo>
                    <a:pt x="637" y="564"/>
                  </a:lnTo>
                  <a:lnTo>
                    <a:pt x="721" y="576"/>
                  </a:lnTo>
                  <a:lnTo>
                    <a:pt x="763" y="570"/>
                  </a:lnTo>
                  <a:lnTo>
                    <a:pt x="931" y="696"/>
                  </a:lnTo>
                  <a:lnTo>
                    <a:pt x="1091" y="850"/>
                  </a:lnTo>
                  <a:lnTo>
                    <a:pt x="1073" y="685"/>
                  </a:lnTo>
                  <a:lnTo>
                    <a:pt x="1009" y="566"/>
                  </a:lnTo>
                  <a:lnTo>
                    <a:pt x="945" y="393"/>
                  </a:lnTo>
                  <a:lnTo>
                    <a:pt x="1054" y="265"/>
                  </a:lnTo>
                  <a:lnTo>
                    <a:pt x="1137" y="45"/>
                  </a:lnTo>
                  <a:lnTo>
                    <a:pt x="1249" y="0"/>
                  </a:lnTo>
                  <a:lnTo>
                    <a:pt x="1338" y="137"/>
                  </a:lnTo>
                  <a:lnTo>
                    <a:pt x="1466" y="292"/>
                  </a:lnTo>
                  <a:lnTo>
                    <a:pt x="1502" y="411"/>
                  </a:lnTo>
                  <a:lnTo>
                    <a:pt x="1475" y="548"/>
                  </a:lnTo>
                  <a:lnTo>
                    <a:pt x="1347" y="768"/>
                  </a:lnTo>
                  <a:lnTo>
                    <a:pt x="1567" y="630"/>
                  </a:lnTo>
                  <a:lnTo>
                    <a:pt x="1687" y="462"/>
                  </a:lnTo>
                  <a:lnTo>
                    <a:pt x="1795" y="365"/>
                  </a:lnTo>
                  <a:lnTo>
                    <a:pt x="1940" y="239"/>
                  </a:lnTo>
                  <a:lnTo>
                    <a:pt x="2245" y="150"/>
                  </a:lnTo>
                  <a:lnTo>
                    <a:pt x="2498" y="138"/>
                  </a:lnTo>
                  <a:lnTo>
                    <a:pt x="2618" y="180"/>
                  </a:lnTo>
                  <a:lnTo>
                    <a:pt x="2815" y="138"/>
                  </a:lnTo>
                  <a:lnTo>
                    <a:pt x="3050" y="150"/>
                  </a:lnTo>
                  <a:lnTo>
                    <a:pt x="3176" y="168"/>
                  </a:lnTo>
                  <a:lnTo>
                    <a:pt x="3140" y="210"/>
                  </a:lnTo>
                  <a:lnTo>
                    <a:pt x="3116" y="192"/>
                  </a:lnTo>
                  <a:lnTo>
                    <a:pt x="2990" y="210"/>
                  </a:lnTo>
                  <a:lnTo>
                    <a:pt x="2906" y="263"/>
                  </a:lnTo>
                  <a:lnTo>
                    <a:pt x="2834" y="377"/>
                  </a:lnTo>
                  <a:lnTo>
                    <a:pt x="2768" y="534"/>
                  </a:lnTo>
                  <a:lnTo>
                    <a:pt x="2702" y="648"/>
                  </a:lnTo>
                  <a:lnTo>
                    <a:pt x="2738" y="726"/>
                  </a:lnTo>
                  <a:lnTo>
                    <a:pt x="2582" y="828"/>
                  </a:lnTo>
                  <a:lnTo>
                    <a:pt x="2444" y="913"/>
                  </a:lnTo>
                  <a:lnTo>
                    <a:pt x="2234" y="1009"/>
                  </a:lnTo>
                  <a:lnTo>
                    <a:pt x="2096" y="1063"/>
                  </a:lnTo>
                  <a:lnTo>
                    <a:pt x="1963" y="1075"/>
                  </a:lnTo>
                  <a:lnTo>
                    <a:pt x="2035" y="1117"/>
                  </a:lnTo>
                  <a:lnTo>
                    <a:pt x="2257" y="1111"/>
                  </a:lnTo>
                  <a:lnTo>
                    <a:pt x="2545" y="1135"/>
                  </a:lnTo>
                  <a:lnTo>
                    <a:pt x="2600" y="1207"/>
                  </a:lnTo>
                  <a:lnTo>
                    <a:pt x="2726" y="1303"/>
                  </a:lnTo>
                  <a:lnTo>
                    <a:pt x="2894" y="1441"/>
                  </a:lnTo>
                  <a:lnTo>
                    <a:pt x="2984" y="1471"/>
                  </a:lnTo>
                  <a:lnTo>
                    <a:pt x="3122" y="1555"/>
                  </a:lnTo>
                  <a:lnTo>
                    <a:pt x="3188" y="1543"/>
                  </a:lnTo>
                  <a:lnTo>
                    <a:pt x="3032" y="1585"/>
                  </a:lnTo>
                  <a:lnTo>
                    <a:pt x="3026" y="1585"/>
                  </a:lnTo>
                  <a:lnTo>
                    <a:pt x="3008" y="1591"/>
                  </a:lnTo>
                  <a:lnTo>
                    <a:pt x="2984" y="1591"/>
                  </a:lnTo>
                  <a:lnTo>
                    <a:pt x="2960" y="1597"/>
                  </a:lnTo>
                  <a:lnTo>
                    <a:pt x="2906" y="1603"/>
                  </a:lnTo>
                  <a:lnTo>
                    <a:pt x="2882" y="1609"/>
                  </a:lnTo>
                  <a:lnTo>
                    <a:pt x="2864" y="1609"/>
                  </a:lnTo>
                  <a:lnTo>
                    <a:pt x="2846" y="1609"/>
                  </a:lnTo>
                  <a:lnTo>
                    <a:pt x="2828" y="1609"/>
                  </a:lnTo>
                  <a:lnTo>
                    <a:pt x="2774" y="1615"/>
                  </a:lnTo>
                  <a:lnTo>
                    <a:pt x="2750" y="1615"/>
                  </a:lnTo>
                  <a:lnTo>
                    <a:pt x="2726" y="1621"/>
                  </a:lnTo>
                  <a:lnTo>
                    <a:pt x="2714" y="1621"/>
                  </a:lnTo>
                  <a:lnTo>
                    <a:pt x="2708" y="1621"/>
                  </a:lnTo>
                  <a:lnTo>
                    <a:pt x="2606" y="1657"/>
                  </a:lnTo>
                  <a:lnTo>
                    <a:pt x="2594" y="1657"/>
                  </a:lnTo>
                  <a:lnTo>
                    <a:pt x="2569" y="1657"/>
                  </a:lnTo>
                  <a:lnTo>
                    <a:pt x="2533" y="1663"/>
                  </a:lnTo>
                  <a:lnTo>
                    <a:pt x="2486" y="1669"/>
                  </a:lnTo>
                  <a:lnTo>
                    <a:pt x="2444" y="1675"/>
                  </a:lnTo>
                  <a:lnTo>
                    <a:pt x="2408" y="1681"/>
                  </a:lnTo>
                  <a:lnTo>
                    <a:pt x="2378" y="1687"/>
                  </a:lnTo>
                  <a:lnTo>
                    <a:pt x="2366" y="1699"/>
                  </a:lnTo>
                  <a:lnTo>
                    <a:pt x="2360" y="1705"/>
                  </a:lnTo>
                  <a:lnTo>
                    <a:pt x="2342" y="1705"/>
                  </a:lnTo>
                  <a:lnTo>
                    <a:pt x="2305" y="1687"/>
                  </a:lnTo>
                  <a:lnTo>
                    <a:pt x="2275" y="1669"/>
                  </a:lnTo>
                  <a:lnTo>
                    <a:pt x="2263" y="1663"/>
                  </a:lnTo>
                  <a:lnTo>
                    <a:pt x="2257" y="1657"/>
                  </a:lnTo>
                  <a:lnTo>
                    <a:pt x="2017" y="1585"/>
                  </a:lnTo>
                  <a:lnTo>
                    <a:pt x="1844" y="1489"/>
                  </a:lnTo>
                  <a:lnTo>
                    <a:pt x="1711" y="1453"/>
                  </a:lnTo>
                  <a:lnTo>
                    <a:pt x="1856" y="1693"/>
                  </a:lnTo>
                  <a:lnTo>
                    <a:pt x="1880" y="1844"/>
                  </a:lnTo>
                  <a:lnTo>
                    <a:pt x="1856" y="1994"/>
                  </a:lnTo>
                  <a:lnTo>
                    <a:pt x="1771" y="1922"/>
                  </a:lnTo>
                  <a:lnTo>
                    <a:pt x="1616" y="1795"/>
                  </a:lnTo>
                  <a:lnTo>
                    <a:pt x="1531" y="1753"/>
                  </a:lnTo>
                  <a:lnTo>
                    <a:pt x="1483" y="1633"/>
                  </a:lnTo>
                  <a:lnTo>
                    <a:pt x="1411" y="1477"/>
                  </a:lnTo>
                  <a:lnTo>
                    <a:pt x="1358" y="1381"/>
                  </a:lnTo>
                  <a:lnTo>
                    <a:pt x="1219" y="1291"/>
                  </a:lnTo>
                  <a:lnTo>
                    <a:pt x="1147" y="1279"/>
                  </a:lnTo>
                  <a:lnTo>
                    <a:pt x="127" y="2006"/>
                  </a:lnTo>
                  <a:lnTo>
                    <a:pt x="0" y="2024"/>
                  </a:lnTo>
                  <a:lnTo>
                    <a:pt x="865" y="1429"/>
                  </a:lnTo>
                  <a:lnTo>
                    <a:pt x="865" y="1429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20" name="Freeform 18"/>
            <p:cNvSpPr>
              <a:spLocks/>
            </p:cNvSpPr>
            <p:nvPr/>
          </p:nvSpPr>
          <p:spPr bwMode="hidden">
            <a:xfrm>
              <a:off x="1344" y="293"/>
              <a:ext cx="2144" cy="1787"/>
            </a:xfrm>
            <a:custGeom>
              <a:avLst/>
              <a:gdLst/>
              <a:ahLst/>
              <a:cxnLst>
                <a:cxn ang="0">
                  <a:pos x="318" y="1078"/>
                </a:cxn>
                <a:cxn ang="0">
                  <a:pos x="217" y="928"/>
                </a:cxn>
                <a:cxn ang="0">
                  <a:pos x="102" y="808"/>
                </a:cxn>
                <a:cxn ang="0">
                  <a:pos x="36" y="742"/>
                </a:cxn>
                <a:cxn ang="0">
                  <a:pos x="0" y="700"/>
                </a:cxn>
                <a:cxn ang="0">
                  <a:pos x="270" y="958"/>
                </a:cxn>
                <a:cxn ang="0">
                  <a:pos x="294" y="1006"/>
                </a:cxn>
                <a:cxn ang="0">
                  <a:pos x="367" y="670"/>
                </a:cxn>
                <a:cxn ang="0">
                  <a:pos x="379" y="411"/>
                </a:cxn>
                <a:cxn ang="0">
                  <a:pos x="347" y="118"/>
                </a:cxn>
                <a:cxn ang="0">
                  <a:pos x="393" y="0"/>
                </a:cxn>
                <a:cxn ang="0">
                  <a:pos x="397" y="357"/>
                </a:cxn>
                <a:cxn ang="0">
                  <a:pos x="421" y="609"/>
                </a:cxn>
                <a:cxn ang="0">
                  <a:pos x="385" y="826"/>
                </a:cxn>
                <a:cxn ang="0">
                  <a:pos x="385" y="1036"/>
                </a:cxn>
                <a:cxn ang="0">
                  <a:pos x="877" y="784"/>
                </a:cxn>
                <a:cxn ang="0">
                  <a:pos x="1309" y="555"/>
                </a:cxn>
                <a:cxn ang="0">
                  <a:pos x="1802" y="249"/>
                </a:cxn>
                <a:cxn ang="0">
                  <a:pos x="2096" y="69"/>
                </a:cxn>
                <a:cxn ang="0">
                  <a:pos x="1814" y="279"/>
                </a:cxn>
                <a:cxn ang="0">
                  <a:pos x="1453" y="501"/>
                </a:cxn>
                <a:cxn ang="0">
                  <a:pos x="1123" y="700"/>
                </a:cxn>
                <a:cxn ang="0">
                  <a:pos x="739" y="898"/>
                </a:cxn>
                <a:cxn ang="0">
                  <a:pos x="463" y="1084"/>
                </a:cxn>
                <a:cxn ang="0">
                  <a:pos x="817" y="1193"/>
                </a:cxn>
                <a:cxn ang="0">
                  <a:pos x="1285" y="1187"/>
                </a:cxn>
                <a:cxn ang="0">
                  <a:pos x="1916" y="1396"/>
                </a:cxn>
                <a:cxn ang="0">
                  <a:pos x="2144" y="1420"/>
                </a:cxn>
                <a:cxn ang="0">
                  <a:pos x="1814" y="1408"/>
                </a:cxn>
                <a:cxn ang="0">
                  <a:pos x="1435" y="1288"/>
                </a:cxn>
                <a:cxn ang="0">
                  <a:pos x="1219" y="1229"/>
                </a:cxn>
                <a:cxn ang="0">
                  <a:pos x="799" y="1223"/>
                </a:cxn>
                <a:cxn ang="0">
                  <a:pos x="505" y="1145"/>
                </a:cxn>
                <a:cxn ang="0">
                  <a:pos x="733" y="1378"/>
                </a:cxn>
                <a:cxn ang="0">
                  <a:pos x="877" y="1619"/>
                </a:cxn>
                <a:cxn ang="0">
                  <a:pos x="1009" y="1787"/>
                </a:cxn>
                <a:cxn ang="0">
                  <a:pos x="817" y="1607"/>
                </a:cxn>
                <a:cxn ang="0">
                  <a:pos x="673" y="1372"/>
                </a:cxn>
                <a:cxn ang="0">
                  <a:pos x="415" y="1109"/>
                </a:cxn>
                <a:cxn ang="0">
                  <a:pos x="318" y="1078"/>
                </a:cxn>
                <a:cxn ang="0">
                  <a:pos x="318" y="1078"/>
                </a:cxn>
              </a:cxnLst>
              <a:rect l="0" t="0" r="r" b="b"/>
              <a:pathLst>
                <a:path w="2144" h="1787">
                  <a:moveTo>
                    <a:pt x="318" y="1078"/>
                  </a:moveTo>
                  <a:lnTo>
                    <a:pt x="217" y="928"/>
                  </a:lnTo>
                  <a:lnTo>
                    <a:pt x="102" y="808"/>
                  </a:lnTo>
                  <a:lnTo>
                    <a:pt x="36" y="742"/>
                  </a:lnTo>
                  <a:lnTo>
                    <a:pt x="0" y="700"/>
                  </a:lnTo>
                  <a:lnTo>
                    <a:pt x="270" y="958"/>
                  </a:lnTo>
                  <a:lnTo>
                    <a:pt x="294" y="1006"/>
                  </a:lnTo>
                  <a:lnTo>
                    <a:pt x="367" y="670"/>
                  </a:lnTo>
                  <a:lnTo>
                    <a:pt x="379" y="411"/>
                  </a:lnTo>
                  <a:lnTo>
                    <a:pt x="347" y="118"/>
                  </a:lnTo>
                  <a:lnTo>
                    <a:pt x="393" y="0"/>
                  </a:lnTo>
                  <a:lnTo>
                    <a:pt x="397" y="357"/>
                  </a:lnTo>
                  <a:lnTo>
                    <a:pt x="421" y="609"/>
                  </a:lnTo>
                  <a:lnTo>
                    <a:pt x="385" y="826"/>
                  </a:lnTo>
                  <a:lnTo>
                    <a:pt x="385" y="1036"/>
                  </a:lnTo>
                  <a:lnTo>
                    <a:pt x="877" y="784"/>
                  </a:lnTo>
                  <a:lnTo>
                    <a:pt x="1309" y="555"/>
                  </a:lnTo>
                  <a:lnTo>
                    <a:pt x="1802" y="249"/>
                  </a:lnTo>
                  <a:lnTo>
                    <a:pt x="2096" y="69"/>
                  </a:lnTo>
                  <a:lnTo>
                    <a:pt x="1814" y="279"/>
                  </a:lnTo>
                  <a:lnTo>
                    <a:pt x="1453" y="501"/>
                  </a:lnTo>
                  <a:lnTo>
                    <a:pt x="1123" y="700"/>
                  </a:lnTo>
                  <a:lnTo>
                    <a:pt x="739" y="898"/>
                  </a:lnTo>
                  <a:lnTo>
                    <a:pt x="463" y="1084"/>
                  </a:lnTo>
                  <a:lnTo>
                    <a:pt x="817" y="1193"/>
                  </a:lnTo>
                  <a:lnTo>
                    <a:pt x="1285" y="1187"/>
                  </a:lnTo>
                  <a:lnTo>
                    <a:pt x="1916" y="1396"/>
                  </a:lnTo>
                  <a:lnTo>
                    <a:pt x="2144" y="1420"/>
                  </a:lnTo>
                  <a:lnTo>
                    <a:pt x="1814" y="1408"/>
                  </a:lnTo>
                  <a:lnTo>
                    <a:pt x="1435" y="1288"/>
                  </a:lnTo>
                  <a:lnTo>
                    <a:pt x="1219" y="1229"/>
                  </a:lnTo>
                  <a:lnTo>
                    <a:pt x="799" y="1223"/>
                  </a:lnTo>
                  <a:lnTo>
                    <a:pt x="505" y="1145"/>
                  </a:lnTo>
                  <a:lnTo>
                    <a:pt x="733" y="1378"/>
                  </a:lnTo>
                  <a:lnTo>
                    <a:pt x="877" y="1619"/>
                  </a:lnTo>
                  <a:lnTo>
                    <a:pt x="1009" y="1787"/>
                  </a:lnTo>
                  <a:lnTo>
                    <a:pt x="817" y="1607"/>
                  </a:lnTo>
                  <a:lnTo>
                    <a:pt x="673" y="1372"/>
                  </a:lnTo>
                  <a:lnTo>
                    <a:pt x="415" y="1109"/>
                  </a:lnTo>
                  <a:lnTo>
                    <a:pt x="318" y="1078"/>
                  </a:lnTo>
                  <a:lnTo>
                    <a:pt x="318" y="1078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21" name="Freeform 19"/>
            <p:cNvSpPr>
              <a:spLocks/>
            </p:cNvSpPr>
            <p:nvPr/>
          </p:nvSpPr>
          <p:spPr bwMode="hidden">
            <a:xfrm>
              <a:off x="2932" y="1728"/>
              <a:ext cx="2828" cy="2366"/>
            </a:xfrm>
            <a:custGeom>
              <a:avLst/>
              <a:gdLst/>
              <a:ahLst/>
              <a:cxnLst>
                <a:cxn ang="0">
                  <a:pos x="1814" y="606"/>
                </a:cxn>
                <a:cxn ang="0">
                  <a:pos x="1615" y="252"/>
                </a:cxn>
                <a:cxn ang="0">
                  <a:pos x="1345" y="132"/>
                </a:cxn>
                <a:cxn ang="0">
                  <a:pos x="1381" y="492"/>
                </a:cxn>
                <a:cxn ang="0">
                  <a:pos x="955" y="221"/>
                </a:cxn>
                <a:cxn ang="0">
                  <a:pos x="877" y="161"/>
                </a:cxn>
                <a:cxn ang="0">
                  <a:pos x="841" y="167"/>
                </a:cxn>
                <a:cxn ang="0">
                  <a:pos x="720" y="161"/>
                </a:cxn>
                <a:cxn ang="0">
                  <a:pos x="613" y="144"/>
                </a:cxn>
                <a:cxn ang="0">
                  <a:pos x="492" y="161"/>
                </a:cxn>
                <a:cxn ang="0">
                  <a:pos x="432" y="150"/>
                </a:cxn>
                <a:cxn ang="0">
                  <a:pos x="342" y="138"/>
                </a:cxn>
                <a:cxn ang="0">
                  <a:pos x="246" y="126"/>
                </a:cxn>
                <a:cxn ang="0">
                  <a:pos x="174" y="114"/>
                </a:cxn>
                <a:cxn ang="0">
                  <a:pos x="216" y="240"/>
                </a:cxn>
                <a:cxn ang="0">
                  <a:pos x="607" y="588"/>
                </a:cxn>
                <a:cxn ang="0">
                  <a:pos x="1177" y="817"/>
                </a:cxn>
                <a:cxn ang="0">
                  <a:pos x="972" y="871"/>
                </a:cxn>
                <a:cxn ang="0">
                  <a:pos x="492" y="1111"/>
                </a:cxn>
                <a:cxn ang="0">
                  <a:pos x="276" y="1441"/>
                </a:cxn>
                <a:cxn ang="0">
                  <a:pos x="42" y="1441"/>
                </a:cxn>
                <a:cxn ang="0">
                  <a:pos x="367" y="1585"/>
                </a:cxn>
                <a:cxn ang="0">
                  <a:pos x="949" y="1712"/>
                </a:cxn>
                <a:cxn ang="0">
                  <a:pos x="1519" y="1537"/>
                </a:cxn>
                <a:cxn ang="0">
                  <a:pos x="1735" y="1513"/>
                </a:cxn>
                <a:cxn ang="0">
                  <a:pos x="1723" y="1802"/>
                </a:cxn>
                <a:cxn ang="0">
                  <a:pos x="2042" y="2229"/>
                </a:cxn>
                <a:cxn ang="0">
                  <a:pos x="2191" y="2133"/>
                </a:cxn>
                <a:cxn ang="0">
                  <a:pos x="2270" y="1970"/>
                </a:cxn>
                <a:cxn ang="0">
                  <a:pos x="2233" y="1573"/>
                </a:cxn>
                <a:cxn ang="0">
                  <a:pos x="2294" y="1483"/>
                </a:cxn>
                <a:cxn ang="0">
                  <a:pos x="2588" y="1688"/>
                </a:cxn>
                <a:cxn ang="0">
                  <a:pos x="2695" y="1682"/>
                </a:cxn>
                <a:cxn ang="0">
                  <a:pos x="2588" y="1543"/>
                </a:cxn>
                <a:cxn ang="0">
                  <a:pos x="2510" y="1357"/>
                </a:cxn>
                <a:cxn ang="0">
                  <a:pos x="2354" y="1184"/>
                </a:cxn>
                <a:cxn ang="0">
                  <a:pos x="2102" y="931"/>
                </a:cxn>
                <a:cxn ang="0">
                  <a:pos x="2137" y="907"/>
                </a:cxn>
                <a:cxn ang="0">
                  <a:pos x="2215" y="871"/>
                </a:cxn>
                <a:cxn ang="0">
                  <a:pos x="2324" y="817"/>
                </a:cxn>
                <a:cxn ang="0">
                  <a:pos x="2372" y="787"/>
                </a:cxn>
                <a:cxn ang="0">
                  <a:pos x="2078" y="865"/>
                </a:cxn>
              </a:cxnLst>
              <a:rect l="0" t="0" r="r" b="b"/>
              <a:pathLst>
                <a:path w="2828" h="2366">
                  <a:moveTo>
                    <a:pt x="2006" y="835"/>
                  </a:moveTo>
                  <a:lnTo>
                    <a:pt x="1873" y="715"/>
                  </a:lnTo>
                  <a:lnTo>
                    <a:pt x="1814" y="606"/>
                  </a:lnTo>
                  <a:lnTo>
                    <a:pt x="1747" y="438"/>
                  </a:lnTo>
                  <a:lnTo>
                    <a:pt x="1699" y="312"/>
                  </a:lnTo>
                  <a:lnTo>
                    <a:pt x="1615" y="252"/>
                  </a:lnTo>
                  <a:lnTo>
                    <a:pt x="1453" y="84"/>
                  </a:lnTo>
                  <a:lnTo>
                    <a:pt x="1375" y="0"/>
                  </a:lnTo>
                  <a:lnTo>
                    <a:pt x="1345" y="132"/>
                  </a:lnTo>
                  <a:lnTo>
                    <a:pt x="1369" y="294"/>
                  </a:lnTo>
                  <a:lnTo>
                    <a:pt x="1513" y="558"/>
                  </a:lnTo>
                  <a:lnTo>
                    <a:pt x="1381" y="492"/>
                  </a:lnTo>
                  <a:lnTo>
                    <a:pt x="1201" y="360"/>
                  </a:lnTo>
                  <a:lnTo>
                    <a:pt x="961" y="227"/>
                  </a:lnTo>
                  <a:lnTo>
                    <a:pt x="955" y="221"/>
                  </a:lnTo>
                  <a:lnTo>
                    <a:pt x="949" y="215"/>
                  </a:lnTo>
                  <a:lnTo>
                    <a:pt x="913" y="185"/>
                  </a:lnTo>
                  <a:lnTo>
                    <a:pt x="877" y="161"/>
                  </a:lnTo>
                  <a:lnTo>
                    <a:pt x="859" y="156"/>
                  </a:lnTo>
                  <a:lnTo>
                    <a:pt x="853" y="161"/>
                  </a:lnTo>
                  <a:lnTo>
                    <a:pt x="841" y="167"/>
                  </a:lnTo>
                  <a:lnTo>
                    <a:pt x="810" y="173"/>
                  </a:lnTo>
                  <a:lnTo>
                    <a:pt x="768" y="167"/>
                  </a:lnTo>
                  <a:lnTo>
                    <a:pt x="720" y="161"/>
                  </a:lnTo>
                  <a:lnTo>
                    <a:pt x="678" y="156"/>
                  </a:lnTo>
                  <a:lnTo>
                    <a:pt x="637" y="150"/>
                  </a:lnTo>
                  <a:lnTo>
                    <a:pt x="613" y="144"/>
                  </a:lnTo>
                  <a:lnTo>
                    <a:pt x="601" y="144"/>
                  </a:lnTo>
                  <a:lnTo>
                    <a:pt x="498" y="161"/>
                  </a:lnTo>
                  <a:lnTo>
                    <a:pt x="492" y="161"/>
                  </a:lnTo>
                  <a:lnTo>
                    <a:pt x="480" y="156"/>
                  </a:lnTo>
                  <a:lnTo>
                    <a:pt x="456" y="156"/>
                  </a:lnTo>
                  <a:lnTo>
                    <a:pt x="432" y="150"/>
                  </a:lnTo>
                  <a:lnTo>
                    <a:pt x="379" y="144"/>
                  </a:lnTo>
                  <a:lnTo>
                    <a:pt x="361" y="138"/>
                  </a:lnTo>
                  <a:lnTo>
                    <a:pt x="342" y="138"/>
                  </a:lnTo>
                  <a:lnTo>
                    <a:pt x="324" y="138"/>
                  </a:lnTo>
                  <a:lnTo>
                    <a:pt x="300" y="132"/>
                  </a:lnTo>
                  <a:lnTo>
                    <a:pt x="246" y="126"/>
                  </a:lnTo>
                  <a:lnTo>
                    <a:pt x="216" y="120"/>
                  </a:lnTo>
                  <a:lnTo>
                    <a:pt x="192" y="120"/>
                  </a:lnTo>
                  <a:lnTo>
                    <a:pt x="174" y="114"/>
                  </a:lnTo>
                  <a:lnTo>
                    <a:pt x="168" y="114"/>
                  </a:lnTo>
                  <a:lnTo>
                    <a:pt x="6" y="120"/>
                  </a:lnTo>
                  <a:lnTo>
                    <a:pt x="216" y="240"/>
                  </a:lnTo>
                  <a:lnTo>
                    <a:pt x="306" y="294"/>
                  </a:lnTo>
                  <a:lnTo>
                    <a:pt x="480" y="462"/>
                  </a:lnTo>
                  <a:lnTo>
                    <a:pt x="607" y="588"/>
                  </a:lnTo>
                  <a:lnTo>
                    <a:pt x="655" y="672"/>
                  </a:lnTo>
                  <a:lnTo>
                    <a:pt x="949" y="769"/>
                  </a:lnTo>
                  <a:lnTo>
                    <a:pt x="1177" y="817"/>
                  </a:lnTo>
                  <a:lnTo>
                    <a:pt x="1249" y="871"/>
                  </a:lnTo>
                  <a:lnTo>
                    <a:pt x="1117" y="853"/>
                  </a:lnTo>
                  <a:lnTo>
                    <a:pt x="972" y="871"/>
                  </a:lnTo>
                  <a:lnTo>
                    <a:pt x="756" y="919"/>
                  </a:lnTo>
                  <a:lnTo>
                    <a:pt x="619" y="961"/>
                  </a:lnTo>
                  <a:lnTo>
                    <a:pt x="492" y="1111"/>
                  </a:lnTo>
                  <a:lnTo>
                    <a:pt x="420" y="1214"/>
                  </a:lnTo>
                  <a:lnTo>
                    <a:pt x="348" y="1345"/>
                  </a:lnTo>
                  <a:lnTo>
                    <a:pt x="276" y="1441"/>
                  </a:lnTo>
                  <a:lnTo>
                    <a:pt x="192" y="1471"/>
                  </a:lnTo>
                  <a:lnTo>
                    <a:pt x="66" y="1465"/>
                  </a:lnTo>
                  <a:lnTo>
                    <a:pt x="42" y="1441"/>
                  </a:lnTo>
                  <a:lnTo>
                    <a:pt x="0" y="1471"/>
                  </a:lnTo>
                  <a:lnTo>
                    <a:pt x="126" y="1519"/>
                  </a:lnTo>
                  <a:lnTo>
                    <a:pt x="367" y="1585"/>
                  </a:lnTo>
                  <a:lnTo>
                    <a:pt x="570" y="1591"/>
                  </a:lnTo>
                  <a:lnTo>
                    <a:pt x="690" y="1664"/>
                  </a:lnTo>
                  <a:lnTo>
                    <a:pt x="949" y="1712"/>
                  </a:lnTo>
                  <a:lnTo>
                    <a:pt x="1260" y="1694"/>
                  </a:lnTo>
                  <a:lnTo>
                    <a:pt x="1411" y="1603"/>
                  </a:lnTo>
                  <a:lnTo>
                    <a:pt x="1519" y="1537"/>
                  </a:lnTo>
                  <a:lnTo>
                    <a:pt x="1645" y="1399"/>
                  </a:lnTo>
                  <a:lnTo>
                    <a:pt x="1699" y="1387"/>
                  </a:lnTo>
                  <a:lnTo>
                    <a:pt x="1735" y="1513"/>
                  </a:lnTo>
                  <a:lnTo>
                    <a:pt x="1729" y="1567"/>
                  </a:lnTo>
                  <a:lnTo>
                    <a:pt x="1723" y="1670"/>
                  </a:lnTo>
                  <a:lnTo>
                    <a:pt x="1723" y="1802"/>
                  </a:lnTo>
                  <a:lnTo>
                    <a:pt x="1831" y="1964"/>
                  </a:lnTo>
                  <a:lnTo>
                    <a:pt x="1957" y="2090"/>
                  </a:lnTo>
                  <a:lnTo>
                    <a:pt x="2042" y="2229"/>
                  </a:lnTo>
                  <a:lnTo>
                    <a:pt x="2155" y="2366"/>
                  </a:lnTo>
                  <a:lnTo>
                    <a:pt x="2161" y="2295"/>
                  </a:lnTo>
                  <a:lnTo>
                    <a:pt x="2191" y="2133"/>
                  </a:lnTo>
                  <a:lnTo>
                    <a:pt x="2215" y="2048"/>
                  </a:lnTo>
                  <a:lnTo>
                    <a:pt x="2258" y="2042"/>
                  </a:lnTo>
                  <a:lnTo>
                    <a:pt x="2270" y="1970"/>
                  </a:lnTo>
                  <a:lnTo>
                    <a:pt x="2342" y="1868"/>
                  </a:lnTo>
                  <a:lnTo>
                    <a:pt x="2324" y="1748"/>
                  </a:lnTo>
                  <a:lnTo>
                    <a:pt x="2233" y="1573"/>
                  </a:lnTo>
                  <a:lnTo>
                    <a:pt x="2209" y="1453"/>
                  </a:lnTo>
                  <a:lnTo>
                    <a:pt x="2209" y="1345"/>
                  </a:lnTo>
                  <a:lnTo>
                    <a:pt x="2294" y="1483"/>
                  </a:lnTo>
                  <a:lnTo>
                    <a:pt x="2461" y="1651"/>
                  </a:lnTo>
                  <a:lnTo>
                    <a:pt x="2504" y="1651"/>
                  </a:lnTo>
                  <a:lnTo>
                    <a:pt x="2588" y="1688"/>
                  </a:lnTo>
                  <a:lnTo>
                    <a:pt x="2678" y="1718"/>
                  </a:lnTo>
                  <a:lnTo>
                    <a:pt x="2720" y="1712"/>
                  </a:lnTo>
                  <a:lnTo>
                    <a:pt x="2695" y="1682"/>
                  </a:lnTo>
                  <a:lnTo>
                    <a:pt x="2678" y="1627"/>
                  </a:lnTo>
                  <a:lnTo>
                    <a:pt x="2630" y="1597"/>
                  </a:lnTo>
                  <a:lnTo>
                    <a:pt x="2588" y="1543"/>
                  </a:lnTo>
                  <a:lnTo>
                    <a:pt x="2618" y="1483"/>
                  </a:lnTo>
                  <a:lnTo>
                    <a:pt x="2576" y="1399"/>
                  </a:lnTo>
                  <a:lnTo>
                    <a:pt x="2510" y="1357"/>
                  </a:lnTo>
                  <a:lnTo>
                    <a:pt x="2576" y="1351"/>
                  </a:lnTo>
                  <a:lnTo>
                    <a:pt x="2552" y="1315"/>
                  </a:lnTo>
                  <a:lnTo>
                    <a:pt x="2354" y="1184"/>
                  </a:lnTo>
                  <a:lnTo>
                    <a:pt x="2252" y="1123"/>
                  </a:lnTo>
                  <a:lnTo>
                    <a:pt x="2173" y="1009"/>
                  </a:lnTo>
                  <a:lnTo>
                    <a:pt x="2102" y="931"/>
                  </a:lnTo>
                  <a:lnTo>
                    <a:pt x="2108" y="931"/>
                  </a:lnTo>
                  <a:lnTo>
                    <a:pt x="2114" y="925"/>
                  </a:lnTo>
                  <a:lnTo>
                    <a:pt x="2137" y="907"/>
                  </a:lnTo>
                  <a:lnTo>
                    <a:pt x="2167" y="883"/>
                  </a:lnTo>
                  <a:lnTo>
                    <a:pt x="2197" y="877"/>
                  </a:lnTo>
                  <a:lnTo>
                    <a:pt x="2215" y="871"/>
                  </a:lnTo>
                  <a:lnTo>
                    <a:pt x="2240" y="859"/>
                  </a:lnTo>
                  <a:lnTo>
                    <a:pt x="2300" y="829"/>
                  </a:lnTo>
                  <a:lnTo>
                    <a:pt x="2324" y="817"/>
                  </a:lnTo>
                  <a:lnTo>
                    <a:pt x="2348" y="799"/>
                  </a:lnTo>
                  <a:lnTo>
                    <a:pt x="2366" y="793"/>
                  </a:lnTo>
                  <a:lnTo>
                    <a:pt x="2372" y="787"/>
                  </a:lnTo>
                  <a:lnTo>
                    <a:pt x="2828" y="588"/>
                  </a:lnTo>
                  <a:lnTo>
                    <a:pt x="2828" y="528"/>
                  </a:lnTo>
                  <a:lnTo>
                    <a:pt x="2078" y="865"/>
                  </a:lnTo>
                  <a:lnTo>
                    <a:pt x="2006" y="835"/>
                  </a:lnTo>
                  <a:lnTo>
                    <a:pt x="2006" y="835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22" name="Freeform 20"/>
            <p:cNvSpPr>
              <a:spLocks/>
            </p:cNvSpPr>
            <p:nvPr/>
          </p:nvSpPr>
          <p:spPr bwMode="hidden">
            <a:xfrm>
              <a:off x="3160" y="1860"/>
              <a:ext cx="2162" cy="1934"/>
            </a:xfrm>
            <a:custGeom>
              <a:avLst/>
              <a:gdLst/>
              <a:ahLst/>
              <a:cxnLst>
                <a:cxn ang="0">
                  <a:pos x="1842" y="851"/>
                </a:cxn>
                <a:cxn ang="0">
                  <a:pos x="1937" y="1019"/>
                </a:cxn>
                <a:cxn ang="0">
                  <a:pos x="2051" y="1168"/>
                </a:cxn>
                <a:cxn ang="0">
                  <a:pos x="2117" y="1246"/>
                </a:cxn>
                <a:cxn ang="0">
                  <a:pos x="2153" y="1294"/>
                </a:cxn>
                <a:cxn ang="0">
                  <a:pos x="1889" y="977"/>
                </a:cxn>
                <a:cxn ang="0">
                  <a:pos x="1860" y="929"/>
                </a:cxn>
                <a:cxn ang="0">
                  <a:pos x="1782" y="1240"/>
                </a:cxn>
                <a:cxn ang="0">
                  <a:pos x="1770" y="1486"/>
                </a:cxn>
                <a:cxn ang="0">
                  <a:pos x="1818" y="1906"/>
                </a:cxn>
                <a:cxn ang="0">
                  <a:pos x="1788" y="1930"/>
                </a:cxn>
                <a:cxn ang="0">
                  <a:pos x="1746" y="1534"/>
                </a:cxn>
                <a:cxn ang="0">
                  <a:pos x="1728" y="1288"/>
                </a:cxn>
                <a:cxn ang="0">
                  <a:pos x="1764" y="1085"/>
                </a:cxn>
                <a:cxn ang="0">
                  <a:pos x="1770" y="875"/>
                </a:cxn>
                <a:cxn ang="0">
                  <a:pos x="1268" y="1007"/>
                </a:cxn>
                <a:cxn ang="0">
                  <a:pos x="825" y="1132"/>
                </a:cxn>
                <a:cxn ang="0">
                  <a:pos x="323" y="1312"/>
                </a:cxn>
                <a:cxn ang="0">
                  <a:pos x="18" y="1420"/>
                </a:cxn>
                <a:cxn ang="0">
                  <a:pos x="311" y="1282"/>
                </a:cxn>
                <a:cxn ang="0">
                  <a:pos x="682" y="1144"/>
                </a:cxn>
                <a:cxn ang="0">
                  <a:pos x="1022" y="1037"/>
                </a:cxn>
                <a:cxn ang="0">
                  <a:pos x="1411" y="929"/>
                </a:cxn>
                <a:cxn ang="0">
                  <a:pos x="1692" y="815"/>
                </a:cxn>
                <a:cxn ang="0">
                  <a:pos x="1333" y="623"/>
                </a:cxn>
                <a:cxn ang="0">
                  <a:pos x="861" y="515"/>
                </a:cxn>
                <a:cxn ang="0">
                  <a:pos x="227" y="161"/>
                </a:cxn>
                <a:cxn ang="0">
                  <a:pos x="0" y="83"/>
                </a:cxn>
                <a:cxn ang="0">
                  <a:pos x="329" y="179"/>
                </a:cxn>
                <a:cxn ang="0">
                  <a:pos x="712" y="383"/>
                </a:cxn>
                <a:cxn ang="0">
                  <a:pos x="933" y="491"/>
                </a:cxn>
                <a:cxn ang="0">
                  <a:pos x="1351" y="593"/>
                </a:cxn>
                <a:cxn ang="0">
                  <a:pos x="1650" y="743"/>
                </a:cxn>
                <a:cxn ang="0">
                  <a:pos x="1423" y="461"/>
                </a:cxn>
                <a:cxn ang="0">
                  <a:pos x="1286" y="191"/>
                </a:cxn>
                <a:cxn ang="0">
                  <a:pos x="1154" y="0"/>
                </a:cxn>
                <a:cxn ang="0">
                  <a:pos x="1339" y="215"/>
                </a:cxn>
                <a:cxn ang="0">
                  <a:pos x="1489" y="485"/>
                </a:cxn>
                <a:cxn ang="0">
                  <a:pos x="1746" y="803"/>
                </a:cxn>
                <a:cxn ang="0">
                  <a:pos x="1842" y="851"/>
                </a:cxn>
                <a:cxn ang="0">
                  <a:pos x="1842" y="851"/>
                </a:cxn>
              </a:cxnLst>
              <a:rect l="0" t="0" r="r" b="b"/>
              <a:pathLst>
                <a:path w="2153" h="1930">
                  <a:moveTo>
                    <a:pt x="1842" y="851"/>
                  </a:moveTo>
                  <a:lnTo>
                    <a:pt x="1937" y="1019"/>
                  </a:lnTo>
                  <a:lnTo>
                    <a:pt x="2051" y="1168"/>
                  </a:lnTo>
                  <a:lnTo>
                    <a:pt x="2117" y="1246"/>
                  </a:lnTo>
                  <a:lnTo>
                    <a:pt x="2153" y="1294"/>
                  </a:lnTo>
                  <a:lnTo>
                    <a:pt x="1889" y="977"/>
                  </a:lnTo>
                  <a:lnTo>
                    <a:pt x="1860" y="929"/>
                  </a:lnTo>
                  <a:lnTo>
                    <a:pt x="1782" y="1240"/>
                  </a:lnTo>
                  <a:lnTo>
                    <a:pt x="1770" y="1486"/>
                  </a:lnTo>
                  <a:lnTo>
                    <a:pt x="1818" y="1906"/>
                  </a:lnTo>
                  <a:lnTo>
                    <a:pt x="1788" y="1930"/>
                  </a:lnTo>
                  <a:lnTo>
                    <a:pt x="1746" y="1534"/>
                  </a:lnTo>
                  <a:lnTo>
                    <a:pt x="1728" y="1288"/>
                  </a:lnTo>
                  <a:lnTo>
                    <a:pt x="1764" y="1085"/>
                  </a:lnTo>
                  <a:lnTo>
                    <a:pt x="1770" y="875"/>
                  </a:lnTo>
                  <a:lnTo>
                    <a:pt x="1268" y="1007"/>
                  </a:lnTo>
                  <a:lnTo>
                    <a:pt x="825" y="1132"/>
                  </a:lnTo>
                  <a:lnTo>
                    <a:pt x="323" y="1312"/>
                  </a:lnTo>
                  <a:lnTo>
                    <a:pt x="18" y="1420"/>
                  </a:lnTo>
                  <a:lnTo>
                    <a:pt x="311" y="1282"/>
                  </a:lnTo>
                  <a:lnTo>
                    <a:pt x="682" y="1144"/>
                  </a:lnTo>
                  <a:lnTo>
                    <a:pt x="1022" y="1037"/>
                  </a:lnTo>
                  <a:lnTo>
                    <a:pt x="1411" y="929"/>
                  </a:lnTo>
                  <a:lnTo>
                    <a:pt x="1692" y="815"/>
                  </a:lnTo>
                  <a:lnTo>
                    <a:pt x="1333" y="623"/>
                  </a:lnTo>
                  <a:lnTo>
                    <a:pt x="861" y="515"/>
                  </a:lnTo>
                  <a:lnTo>
                    <a:pt x="227" y="161"/>
                  </a:lnTo>
                  <a:lnTo>
                    <a:pt x="0" y="83"/>
                  </a:lnTo>
                  <a:lnTo>
                    <a:pt x="329" y="179"/>
                  </a:lnTo>
                  <a:lnTo>
                    <a:pt x="712" y="383"/>
                  </a:lnTo>
                  <a:lnTo>
                    <a:pt x="933" y="491"/>
                  </a:lnTo>
                  <a:lnTo>
                    <a:pt x="1351" y="593"/>
                  </a:lnTo>
                  <a:lnTo>
                    <a:pt x="1650" y="743"/>
                  </a:lnTo>
                  <a:lnTo>
                    <a:pt x="1423" y="461"/>
                  </a:lnTo>
                  <a:lnTo>
                    <a:pt x="1286" y="191"/>
                  </a:lnTo>
                  <a:lnTo>
                    <a:pt x="1154" y="0"/>
                  </a:lnTo>
                  <a:lnTo>
                    <a:pt x="1339" y="215"/>
                  </a:lnTo>
                  <a:lnTo>
                    <a:pt x="1489" y="485"/>
                  </a:lnTo>
                  <a:lnTo>
                    <a:pt x="1746" y="803"/>
                  </a:lnTo>
                  <a:lnTo>
                    <a:pt x="1842" y="851"/>
                  </a:lnTo>
                  <a:lnTo>
                    <a:pt x="1842" y="851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</p:grpSp>
      <p:sp>
        <p:nvSpPr>
          <p:cNvPr id="25621" name="Rectangle 21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828800"/>
            <a:ext cx="7772400" cy="1736725"/>
          </a:xfrm>
        </p:spPr>
        <p:txBody>
          <a:bodyPr/>
          <a:lstStyle>
            <a:lvl1pPr>
              <a:defRPr sz="5400"/>
            </a:lvl1pPr>
          </a:lstStyle>
          <a:p>
            <a:r>
              <a:rPr lang="ro-RO"/>
              <a:t>Click to edit Master title style</a:t>
            </a:r>
          </a:p>
        </p:txBody>
      </p:sp>
      <p:sp>
        <p:nvSpPr>
          <p:cNvPr id="25622" name="Rectangle 2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ro-RO"/>
              <a:t>Click to edit Master subtitle style</a:t>
            </a:r>
          </a:p>
        </p:txBody>
      </p:sp>
      <p:sp>
        <p:nvSpPr>
          <p:cNvPr id="23" name="Rectangle 23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o-RO"/>
          </a:p>
        </p:txBody>
      </p:sp>
      <p:sp>
        <p:nvSpPr>
          <p:cNvPr id="24" name="Rectangle 2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o-RO"/>
          </a:p>
        </p:txBody>
      </p:sp>
      <p:sp>
        <p:nvSpPr>
          <p:cNvPr id="25" name="Rectangle 2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F8EFCE-5BD4-41BC-B99F-308876936A88}" type="slidenum">
              <a:rPr lang="ro-RO"/>
              <a:pPr>
                <a:defRPr/>
              </a:pPr>
              <a:t>‹#›</a:t>
            </a:fld>
            <a:endParaRPr lang="ro-RO"/>
          </a:p>
        </p:txBody>
      </p:sp>
    </p:spTree>
  </p:cSld>
  <p:clrMapOvr>
    <a:masterClrMapping/>
  </p:clrMapOvr>
  <p:transition spd="slow" advClick="0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o-RO"/>
          </a:p>
        </p:txBody>
      </p:sp>
      <p:sp>
        <p:nvSpPr>
          <p:cNvPr id="5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o-RO"/>
          </a:p>
        </p:txBody>
      </p:sp>
      <p:sp>
        <p:nvSpPr>
          <p:cNvPr id="6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7FF441-7E1A-416E-832F-B21F5198F638}" type="slidenum">
              <a:rPr lang="ro-RO"/>
              <a:pPr>
                <a:defRPr/>
              </a:pPr>
              <a:t>‹#›</a:t>
            </a:fld>
            <a:endParaRPr lang="ro-RO"/>
          </a:p>
        </p:txBody>
      </p:sp>
    </p:spTree>
  </p:cSld>
  <p:clrMapOvr>
    <a:masterClrMapping/>
  </p:clrMapOvr>
  <p:transition spd="slow" advClick="0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o-RO"/>
          </a:p>
        </p:txBody>
      </p:sp>
      <p:sp>
        <p:nvSpPr>
          <p:cNvPr id="5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o-RO"/>
          </a:p>
        </p:txBody>
      </p:sp>
      <p:sp>
        <p:nvSpPr>
          <p:cNvPr id="6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31C56A-8E31-49EC-A0F6-8424611AFDFD}" type="slidenum">
              <a:rPr lang="ro-RO"/>
              <a:pPr>
                <a:defRPr/>
              </a:pPr>
              <a:t>‹#›</a:t>
            </a:fld>
            <a:endParaRPr lang="ro-RO"/>
          </a:p>
        </p:txBody>
      </p:sp>
    </p:spTree>
  </p:cSld>
  <p:clrMapOvr>
    <a:masterClrMapping/>
  </p:clrMapOvr>
  <p:transition spd="slow" advClick="0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o-RO"/>
          </a:p>
        </p:txBody>
      </p:sp>
      <p:sp>
        <p:nvSpPr>
          <p:cNvPr id="5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o-RO"/>
          </a:p>
        </p:txBody>
      </p:sp>
      <p:sp>
        <p:nvSpPr>
          <p:cNvPr id="6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B491BD-B93A-4F40-B800-9B98FE3DF1AC}" type="slidenum">
              <a:rPr lang="ro-RO"/>
              <a:pPr>
                <a:defRPr/>
              </a:pPr>
              <a:t>‹#›</a:t>
            </a:fld>
            <a:endParaRPr lang="ro-RO"/>
          </a:p>
        </p:txBody>
      </p:sp>
    </p:spTree>
  </p:cSld>
  <p:clrMapOvr>
    <a:masterClrMapping/>
  </p:clrMapOvr>
  <p:transition spd="slow" advClick="0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o-RO"/>
          </a:p>
        </p:txBody>
      </p:sp>
      <p:sp>
        <p:nvSpPr>
          <p:cNvPr id="5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o-RO"/>
          </a:p>
        </p:txBody>
      </p:sp>
      <p:sp>
        <p:nvSpPr>
          <p:cNvPr id="6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38AD7C-E261-4442-A111-06269E2B1DE4}" type="slidenum">
              <a:rPr lang="ro-RO"/>
              <a:pPr>
                <a:defRPr/>
              </a:pPr>
              <a:t>‹#›</a:t>
            </a:fld>
            <a:endParaRPr lang="ro-RO"/>
          </a:p>
        </p:txBody>
      </p:sp>
    </p:spTree>
  </p:cSld>
  <p:clrMapOvr>
    <a:masterClrMapping/>
  </p:clrMapOvr>
  <p:transition spd="slow" advClick="0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o-RO"/>
          </a:p>
        </p:txBody>
      </p:sp>
      <p:sp>
        <p:nvSpPr>
          <p:cNvPr id="6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o-RO"/>
          </a:p>
        </p:txBody>
      </p:sp>
      <p:sp>
        <p:nvSpPr>
          <p:cNvPr id="7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28F840-1B33-499A-852A-EB6387C1618E}" type="slidenum">
              <a:rPr lang="ro-RO"/>
              <a:pPr>
                <a:defRPr/>
              </a:pPr>
              <a:t>‹#›</a:t>
            </a:fld>
            <a:endParaRPr lang="ro-RO"/>
          </a:p>
        </p:txBody>
      </p:sp>
    </p:spTree>
  </p:cSld>
  <p:clrMapOvr>
    <a:masterClrMapping/>
  </p:clrMapOvr>
  <p:transition spd="slow" advClick="0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o-RO"/>
          </a:p>
        </p:txBody>
      </p:sp>
      <p:sp>
        <p:nvSpPr>
          <p:cNvPr id="8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o-RO"/>
          </a:p>
        </p:txBody>
      </p:sp>
      <p:sp>
        <p:nvSpPr>
          <p:cNvPr id="9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A41AF5-72DB-460D-B570-57EF4D9568F2}" type="slidenum">
              <a:rPr lang="ro-RO"/>
              <a:pPr>
                <a:defRPr/>
              </a:pPr>
              <a:t>‹#›</a:t>
            </a:fld>
            <a:endParaRPr lang="ro-RO"/>
          </a:p>
        </p:txBody>
      </p:sp>
    </p:spTree>
  </p:cSld>
  <p:clrMapOvr>
    <a:masterClrMapping/>
  </p:clrMapOvr>
  <p:transition spd="slow" advClick="0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o-RO"/>
          </a:p>
        </p:txBody>
      </p:sp>
      <p:sp>
        <p:nvSpPr>
          <p:cNvPr id="4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o-RO"/>
          </a:p>
        </p:txBody>
      </p:sp>
      <p:sp>
        <p:nvSpPr>
          <p:cNvPr id="5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013845-3060-4024-9D48-0F3E8DFF73A6}" type="slidenum">
              <a:rPr lang="ro-RO"/>
              <a:pPr>
                <a:defRPr/>
              </a:pPr>
              <a:t>‹#›</a:t>
            </a:fld>
            <a:endParaRPr lang="ro-RO"/>
          </a:p>
        </p:txBody>
      </p:sp>
    </p:spTree>
  </p:cSld>
  <p:clrMapOvr>
    <a:masterClrMapping/>
  </p:clrMapOvr>
  <p:transition spd="slow" advClick="0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o-RO"/>
          </a:p>
        </p:txBody>
      </p:sp>
      <p:sp>
        <p:nvSpPr>
          <p:cNvPr id="3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o-RO"/>
          </a:p>
        </p:txBody>
      </p:sp>
      <p:sp>
        <p:nvSpPr>
          <p:cNvPr id="4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0C0BCD-01E1-452B-AECF-AEC2EF57E489}" type="slidenum">
              <a:rPr lang="ro-RO"/>
              <a:pPr>
                <a:defRPr/>
              </a:pPr>
              <a:t>‹#›</a:t>
            </a:fld>
            <a:endParaRPr lang="ro-RO"/>
          </a:p>
        </p:txBody>
      </p:sp>
    </p:spTree>
  </p:cSld>
  <p:clrMapOvr>
    <a:masterClrMapping/>
  </p:clrMapOvr>
  <p:transition spd="slow" advClick="0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o-RO"/>
          </a:p>
        </p:txBody>
      </p:sp>
      <p:sp>
        <p:nvSpPr>
          <p:cNvPr id="6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o-RO"/>
          </a:p>
        </p:txBody>
      </p:sp>
      <p:sp>
        <p:nvSpPr>
          <p:cNvPr id="7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DA0FF1-2E83-4A9B-B333-BFEFC1581159}" type="slidenum">
              <a:rPr lang="ro-RO"/>
              <a:pPr>
                <a:defRPr/>
              </a:pPr>
              <a:t>‹#›</a:t>
            </a:fld>
            <a:endParaRPr lang="ro-RO"/>
          </a:p>
        </p:txBody>
      </p:sp>
    </p:spTree>
  </p:cSld>
  <p:clrMapOvr>
    <a:masterClrMapping/>
  </p:clrMapOvr>
  <p:transition spd="slow" advClick="0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o-RO"/>
          </a:p>
        </p:txBody>
      </p:sp>
      <p:sp>
        <p:nvSpPr>
          <p:cNvPr id="6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o-RO"/>
          </a:p>
        </p:txBody>
      </p:sp>
      <p:sp>
        <p:nvSpPr>
          <p:cNvPr id="7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42C6CA-B664-4C55-BCFB-ECC2FBB8FCA0}" type="slidenum">
              <a:rPr lang="ro-RO"/>
              <a:pPr>
                <a:defRPr/>
              </a:pPr>
              <a:t>‹#›</a:t>
            </a:fld>
            <a:endParaRPr lang="ro-RO"/>
          </a:p>
        </p:txBody>
      </p:sp>
    </p:spTree>
  </p:cSld>
  <p:clrMapOvr>
    <a:masterClrMapping/>
  </p:clrMapOvr>
  <p:transition spd="slow" advClick="0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2"/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0" y="0"/>
            <a:ext cx="9144000" cy="6934200"/>
            <a:chOff x="0" y="0"/>
            <a:chExt cx="5760" cy="4368"/>
          </a:xfrm>
        </p:grpSpPr>
        <p:sp>
          <p:nvSpPr>
            <p:cNvPr id="24579" name="Freeform 3"/>
            <p:cNvSpPr>
              <a:spLocks/>
            </p:cNvSpPr>
            <p:nvPr/>
          </p:nvSpPr>
          <p:spPr bwMode="hidden">
            <a:xfrm>
              <a:off x="0" y="2208"/>
              <a:ext cx="2515" cy="1970"/>
            </a:xfrm>
            <a:custGeom>
              <a:avLst/>
              <a:gdLst/>
              <a:ahLst/>
              <a:cxnLst>
                <a:cxn ang="0">
                  <a:pos x="744" y="1669"/>
                </a:cxn>
                <a:cxn ang="0">
                  <a:pos x="852" y="1400"/>
                </a:cxn>
                <a:cxn ang="0">
                  <a:pos x="876" y="1171"/>
                </a:cxn>
                <a:cxn ang="0">
                  <a:pos x="979" y="1370"/>
                </a:cxn>
                <a:cxn ang="0">
                  <a:pos x="1231" y="1621"/>
                </a:cxn>
                <a:cxn ang="0">
                  <a:pos x="1471" y="1693"/>
                </a:cxn>
                <a:cxn ang="0">
                  <a:pos x="1819" y="1678"/>
                </a:cxn>
                <a:cxn ang="0">
                  <a:pos x="1893" y="1513"/>
                </a:cxn>
                <a:cxn ang="0">
                  <a:pos x="1874" y="1285"/>
                </a:cxn>
                <a:cxn ang="0">
                  <a:pos x="1783" y="967"/>
                </a:cxn>
                <a:cxn ang="0">
                  <a:pos x="1289" y="873"/>
                </a:cxn>
                <a:cxn ang="0">
                  <a:pos x="1549" y="745"/>
                </a:cxn>
                <a:cxn ang="0">
                  <a:pos x="1753" y="732"/>
                </a:cxn>
                <a:cxn ang="0">
                  <a:pos x="2107" y="618"/>
                </a:cxn>
                <a:cxn ang="0">
                  <a:pos x="2377" y="438"/>
                </a:cxn>
                <a:cxn ang="0">
                  <a:pos x="2420" y="343"/>
                </a:cxn>
                <a:cxn ang="0">
                  <a:pos x="2077" y="331"/>
                </a:cxn>
                <a:cxn ang="0">
                  <a:pos x="1951" y="301"/>
                </a:cxn>
                <a:cxn ang="0">
                  <a:pos x="1645" y="289"/>
                </a:cxn>
                <a:cxn ang="0">
                  <a:pos x="1297" y="408"/>
                </a:cxn>
                <a:cxn ang="0">
                  <a:pos x="1308" y="337"/>
                </a:cxn>
                <a:cxn ang="0">
                  <a:pos x="1453" y="168"/>
                </a:cxn>
                <a:cxn ang="0">
                  <a:pos x="1477" y="36"/>
                </a:cxn>
                <a:cxn ang="0">
                  <a:pos x="1417" y="24"/>
                </a:cxn>
                <a:cxn ang="0">
                  <a:pos x="1189" y="102"/>
                </a:cxn>
                <a:cxn ang="0">
                  <a:pos x="1026" y="144"/>
                </a:cxn>
                <a:cxn ang="0">
                  <a:pos x="889" y="331"/>
                </a:cxn>
                <a:cxn ang="0">
                  <a:pos x="726" y="480"/>
                </a:cxn>
                <a:cxn ang="0">
                  <a:pos x="643" y="540"/>
                </a:cxn>
                <a:cxn ang="0">
                  <a:pos x="600" y="516"/>
                </a:cxn>
                <a:cxn ang="0">
                  <a:pos x="552" y="486"/>
                </a:cxn>
                <a:cxn ang="0">
                  <a:pos x="528" y="462"/>
                </a:cxn>
                <a:cxn ang="0">
                  <a:pos x="474" y="426"/>
                </a:cxn>
                <a:cxn ang="0">
                  <a:pos x="415" y="390"/>
                </a:cxn>
                <a:cxn ang="0">
                  <a:pos x="366" y="366"/>
                </a:cxn>
                <a:cxn ang="0">
                  <a:pos x="192" y="234"/>
                </a:cxn>
                <a:cxn ang="0">
                  <a:pos x="570" y="564"/>
                </a:cxn>
                <a:cxn ang="0">
                  <a:pos x="444" y="732"/>
                </a:cxn>
                <a:cxn ang="0">
                  <a:pos x="318" y="787"/>
                </a:cxn>
                <a:cxn ang="0">
                  <a:pos x="127" y="853"/>
                </a:cxn>
                <a:cxn ang="0">
                  <a:pos x="0" y="1165"/>
                </a:cxn>
                <a:cxn ang="0">
                  <a:pos x="372" y="1015"/>
                </a:cxn>
                <a:cxn ang="0">
                  <a:pos x="222" y="1262"/>
                </a:cxn>
                <a:cxn ang="0">
                  <a:pos x="139" y="1459"/>
                </a:cxn>
                <a:cxn ang="0">
                  <a:pos x="102" y="1495"/>
                </a:cxn>
                <a:cxn ang="0">
                  <a:pos x="84" y="1519"/>
                </a:cxn>
                <a:cxn ang="0">
                  <a:pos x="96" y="1537"/>
                </a:cxn>
                <a:cxn ang="0">
                  <a:pos x="127" y="1567"/>
                </a:cxn>
                <a:cxn ang="0">
                  <a:pos x="145" y="1633"/>
                </a:cxn>
                <a:cxn ang="0">
                  <a:pos x="156" y="1693"/>
                </a:cxn>
                <a:cxn ang="0">
                  <a:pos x="162" y="1723"/>
                </a:cxn>
                <a:cxn ang="0">
                  <a:pos x="216" y="1802"/>
                </a:cxn>
                <a:cxn ang="0">
                  <a:pos x="228" y="1850"/>
                </a:cxn>
                <a:cxn ang="0">
                  <a:pos x="240" y="1904"/>
                </a:cxn>
                <a:cxn ang="0">
                  <a:pos x="246" y="1922"/>
                </a:cxn>
                <a:cxn ang="0">
                  <a:pos x="258" y="1970"/>
                </a:cxn>
                <a:cxn ang="0">
                  <a:pos x="462" y="1922"/>
                </a:cxn>
                <a:cxn ang="0">
                  <a:pos x="624" y="1778"/>
                </a:cxn>
              </a:cxnLst>
              <a:rect l="0" t="0" r="r" b="b"/>
              <a:pathLst>
                <a:path w="2515" h="1970">
                  <a:moveTo>
                    <a:pt x="624" y="1778"/>
                  </a:moveTo>
                  <a:lnTo>
                    <a:pt x="744" y="1669"/>
                  </a:lnTo>
                  <a:lnTo>
                    <a:pt x="834" y="1627"/>
                  </a:lnTo>
                  <a:lnTo>
                    <a:pt x="852" y="1400"/>
                  </a:lnTo>
                  <a:lnTo>
                    <a:pt x="834" y="1225"/>
                  </a:lnTo>
                  <a:lnTo>
                    <a:pt x="876" y="1171"/>
                  </a:lnTo>
                  <a:lnTo>
                    <a:pt x="901" y="1268"/>
                  </a:lnTo>
                  <a:lnTo>
                    <a:pt x="979" y="1370"/>
                  </a:lnTo>
                  <a:lnTo>
                    <a:pt x="1116" y="1519"/>
                  </a:lnTo>
                  <a:lnTo>
                    <a:pt x="1231" y="1621"/>
                  </a:lnTo>
                  <a:lnTo>
                    <a:pt x="1353" y="1632"/>
                  </a:lnTo>
                  <a:lnTo>
                    <a:pt x="1471" y="1693"/>
                  </a:lnTo>
                  <a:lnTo>
                    <a:pt x="1664" y="1659"/>
                  </a:lnTo>
                  <a:lnTo>
                    <a:pt x="1819" y="1678"/>
                  </a:lnTo>
                  <a:lnTo>
                    <a:pt x="1975" y="1632"/>
                  </a:lnTo>
                  <a:lnTo>
                    <a:pt x="1893" y="1513"/>
                  </a:lnTo>
                  <a:lnTo>
                    <a:pt x="1920" y="1385"/>
                  </a:lnTo>
                  <a:lnTo>
                    <a:pt x="1874" y="1285"/>
                  </a:lnTo>
                  <a:lnTo>
                    <a:pt x="1865" y="1129"/>
                  </a:lnTo>
                  <a:lnTo>
                    <a:pt x="1783" y="967"/>
                  </a:lnTo>
                  <a:lnTo>
                    <a:pt x="1527" y="891"/>
                  </a:lnTo>
                  <a:lnTo>
                    <a:pt x="1289" y="873"/>
                  </a:lnTo>
                  <a:lnTo>
                    <a:pt x="1393" y="781"/>
                  </a:lnTo>
                  <a:lnTo>
                    <a:pt x="1549" y="745"/>
                  </a:lnTo>
                  <a:lnTo>
                    <a:pt x="1620" y="738"/>
                  </a:lnTo>
                  <a:lnTo>
                    <a:pt x="1753" y="732"/>
                  </a:lnTo>
                  <a:lnTo>
                    <a:pt x="1933" y="720"/>
                  </a:lnTo>
                  <a:lnTo>
                    <a:pt x="2107" y="618"/>
                  </a:lnTo>
                  <a:lnTo>
                    <a:pt x="2227" y="516"/>
                  </a:lnTo>
                  <a:lnTo>
                    <a:pt x="2377" y="438"/>
                  </a:lnTo>
                  <a:lnTo>
                    <a:pt x="2515" y="337"/>
                  </a:lnTo>
                  <a:lnTo>
                    <a:pt x="2420" y="343"/>
                  </a:lnTo>
                  <a:lnTo>
                    <a:pt x="2191" y="343"/>
                  </a:lnTo>
                  <a:lnTo>
                    <a:pt x="2077" y="331"/>
                  </a:lnTo>
                  <a:lnTo>
                    <a:pt x="2053" y="301"/>
                  </a:lnTo>
                  <a:lnTo>
                    <a:pt x="1951" y="301"/>
                  </a:lnTo>
                  <a:lnTo>
                    <a:pt x="1795" y="259"/>
                  </a:lnTo>
                  <a:lnTo>
                    <a:pt x="1645" y="289"/>
                  </a:lnTo>
                  <a:lnTo>
                    <a:pt x="1447" y="372"/>
                  </a:lnTo>
                  <a:lnTo>
                    <a:pt x="1297" y="408"/>
                  </a:lnTo>
                  <a:lnTo>
                    <a:pt x="1153" y="414"/>
                  </a:lnTo>
                  <a:lnTo>
                    <a:pt x="1308" y="337"/>
                  </a:lnTo>
                  <a:lnTo>
                    <a:pt x="1465" y="198"/>
                  </a:lnTo>
                  <a:lnTo>
                    <a:pt x="1453" y="168"/>
                  </a:lnTo>
                  <a:lnTo>
                    <a:pt x="1465" y="102"/>
                  </a:lnTo>
                  <a:lnTo>
                    <a:pt x="1477" y="36"/>
                  </a:lnTo>
                  <a:lnTo>
                    <a:pt x="1453" y="0"/>
                  </a:lnTo>
                  <a:lnTo>
                    <a:pt x="1417" y="24"/>
                  </a:lnTo>
                  <a:lnTo>
                    <a:pt x="1356" y="42"/>
                  </a:lnTo>
                  <a:lnTo>
                    <a:pt x="1189" y="102"/>
                  </a:lnTo>
                  <a:lnTo>
                    <a:pt x="1098" y="144"/>
                  </a:lnTo>
                  <a:lnTo>
                    <a:pt x="1026" y="144"/>
                  </a:lnTo>
                  <a:lnTo>
                    <a:pt x="991" y="168"/>
                  </a:lnTo>
                  <a:lnTo>
                    <a:pt x="889" y="331"/>
                  </a:lnTo>
                  <a:lnTo>
                    <a:pt x="852" y="408"/>
                  </a:lnTo>
                  <a:lnTo>
                    <a:pt x="726" y="480"/>
                  </a:lnTo>
                  <a:lnTo>
                    <a:pt x="649" y="540"/>
                  </a:lnTo>
                  <a:lnTo>
                    <a:pt x="643" y="540"/>
                  </a:lnTo>
                  <a:lnTo>
                    <a:pt x="637" y="534"/>
                  </a:lnTo>
                  <a:lnTo>
                    <a:pt x="600" y="516"/>
                  </a:lnTo>
                  <a:lnTo>
                    <a:pt x="564" y="492"/>
                  </a:lnTo>
                  <a:lnTo>
                    <a:pt x="552" y="486"/>
                  </a:lnTo>
                  <a:lnTo>
                    <a:pt x="540" y="474"/>
                  </a:lnTo>
                  <a:lnTo>
                    <a:pt x="528" y="462"/>
                  </a:lnTo>
                  <a:lnTo>
                    <a:pt x="504" y="444"/>
                  </a:lnTo>
                  <a:lnTo>
                    <a:pt x="474" y="426"/>
                  </a:lnTo>
                  <a:lnTo>
                    <a:pt x="444" y="408"/>
                  </a:lnTo>
                  <a:lnTo>
                    <a:pt x="415" y="390"/>
                  </a:lnTo>
                  <a:lnTo>
                    <a:pt x="385" y="372"/>
                  </a:lnTo>
                  <a:lnTo>
                    <a:pt x="366" y="366"/>
                  </a:lnTo>
                  <a:lnTo>
                    <a:pt x="360" y="360"/>
                  </a:lnTo>
                  <a:lnTo>
                    <a:pt x="192" y="234"/>
                  </a:lnTo>
                  <a:lnTo>
                    <a:pt x="210" y="307"/>
                  </a:lnTo>
                  <a:lnTo>
                    <a:pt x="570" y="564"/>
                  </a:lnTo>
                  <a:lnTo>
                    <a:pt x="558" y="618"/>
                  </a:lnTo>
                  <a:lnTo>
                    <a:pt x="444" y="732"/>
                  </a:lnTo>
                  <a:lnTo>
                    <a:pt x="324" y="787"/>
                  </a:lnTo>
                  <a:lnTo>
                    <a:pt x="318" y="787"/>
                  </a:lnTo>
                  <a:lnTo>
                    <a:pt x="258" y="811"/>
                  </a:lnTo>
                  <a:lnTo>
                    <a:pt x="127" y="853"/>
                  </a:lnTo>
                  <a:lnTo>
                    <a:pt x="0" y="901"/>
                  </a:lnTo>
                  <a:lnTo>
                    <a:pt x="0" y="1165"/>
                  </a:lnTo>
                  <a:lnTo>
                    <a:pt x="78" y="1147"/>
                  </a:lnTo>
                  <a:lnTo>
                    <a:pt x="372" y="1015"/>
                  </a:lnTo>
                  <a:lnTo>
                    <a:pt x="336" y="1117"/>
                  </a:lnTo>
                  <a:lnTo>
                    <a:pt x="222" y="1262"/>
                  </a:lnTo>
                  <a:lnTo>
                    <a:pt x="145" y="1453"/>
                  </a:lnTo>
                  <a:lnTo>
                    <a:pt x="139" y="1459"/>
                  </a:lnTo>
                  <a:lnTo>
                    <a:pt x="133" y="1465"/>
                  </a:lnTo>
                  <a:lnTo>
                    <a:pt x="102" y="1495"/>
                  </a:lnTo>
                  <a:lnTo>
                    <a:pt x="90" y="1507"/>
                  </a:lnTo>
                  <a:lnTo>
                    <a:pt x="84" y="1519"/>
                  </a:lnTo>
                  <a:lnTo>
                    <a:pt x="84" y="1531"/>
                  </a:lnTo>
                  <a:lnTo>
                    <a:pt x="96" y="1537"/>
                  </a:lnTo>
                  <a:lnTo>
                    <a:pt x="114" y="1549"/>
                  </a:lnTo>
                  <a:lnTo>
                    <a:pt x="127" y="1567"/>
                  </a:lnTo>
                  <a:lnTo>
                    <a:pt x="139" y="1597"/>
                  </a:lnTo>
                  <a:lnTo>
                    <a:pt x="145" y="1633"/>
                  </a:lnTo>
                  <a:lnTo>
                    <a:pt x="150" y="1663"/>
                  </a:lnTo>
                  <a:lnTo>
                    <a:pt x="156" y="1693"/>
                  </a:lnTo>
                  <a:lnTo>
                    <a:pt x="162" y="1717"/>
                  </a:lnTo>
                  <a:lnTo>
                    <a:pt x="162" y="1723"/>
                  </a:lnTo>
                  <a:lnTo>
                    <a:pt x="216" y="1796"/>
                  </a:lnTo>
                  <a:lnTo>
                    <a:pt x="216" y="1802"/>
                  </a:lnTo>
                  <a:lnTo>
                    <a:pt x="222" y="1814"/>
                  </a:lnTo>
                  <a:lnTo>
                    <a:pt x="228" y="1850"/>
                  </a:lnTo>
                  <a:lnTo>
                    <a:pt x="234" y="1886"/>
                  </a:lnTo>
                  <a:lnTo>
                    <a:pt x="240" y="1904"/>
                  </a:lnTo>
                  <a:lnTo>
                    <a:pt x="240" y="1916"/>
                  </a:lnTo>
                  <a:lnTo>
                    <a:pt x="246" y="1922"/>
                  </a:lnTo>
                  <a:lnTo>
                    <a:pt x="252" y="1934"/>
                  </a:lnTo>
                  <a:lnTo>
                    <a:pt x="258" y="1970"/>
                  </a:lnTo>
                  <a:lnTo>
                    <a:pt x="438" y="1970"/>
                  </a:lnTo>
                  <a:lnTo>
                    <a:pt x="462" y="1922"/>
                  </a:lnTo>
                  <a:lnTo>
                    <a:pt x="624" y="1778"/>
                  </a:lnTo>
                  <a:lnTo>
                    <a:pt x="624" y="177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24580" name="Freeform 4"/>
            <p:cNvSpPr>
              <a:spLocks/>
            </p:cNvSpPr>
            <p:nvPr/>
          </p:nvSpPr>
          <p:spPr bwMode="hidden">
            <a:xfrm>
              <a:off x="0" y="2496"/>
              <a:ext cx="2112" cy="1604"/>
            </a:xfrm>
            <a:custGeom>
              <a:avLst/>
              <a:gdLst/>
              <a:ahLst/>
              <a:cxnLst>
                <a:cxn ang="0">
                  <a:pos x="580" y="1043"/>
                </a:cxn>
                <a:cxn ang="0">
                  <a:pos x="544" y="683"/>
                </a:cxn>
                <a:cxn ang="0">
                  <a:pos x="670" y="395"/>
                </a:cxn>
                <a:cxn ang="0">
                  <a:pos x="927" y="587"/>
                </a:cxn>
                <a:cxn ang="0">
                  <a:pos x="1214" y="869"/>
                </a:cxn>
                <a:cxn ang="0">
                  <a:pos x="1483" y="1109"/>
                </a:cxn>
                <a:cxn ang="0">
                  <a:pos x="1800" y="1360"/>
                </a:cxn>
                <a:cxn ang="0">
                  <a:pos x="1883" y="1414"/>
                </a:cxn>
                <a:cxn ang="0">
                  <a:pos x="1836" y="1354"/>
                </a:cxn>
                <a:cxn ang="0">
                  <a:pos x="1411" y="1001"/>
                </a:cxn>
                <a:cxn ang="0">
                  <a:pos x="1088" y="683"/>
                </a:cxn>
                <a:cxn ang="0">
                  <a:pos x="723" y="329"/>
                </a:cxn>
                <a:cxn ang="0">
                  <a:pos x="999" y="311"/>
                </a:cxn>
                <a:cxn ang="0">
                  <a:pos x="1286" y="317"/>
                </a:cxn>
                <a:cxn ang="0">
                  <a:pos x="1614" y="269"/>
                </a:cxn>
                <a:cxn ang="0">
                  <a:pos x="2123" y="197"/>
                </a:cxn>
                <a:cxn ang="0">
                  <a:pos x="2075" y="173"/>
                </a:cxn>
                <a:cxn ang="0">
                  <a:pos x="1543" y="257"/>
                </a:cxn>
                <a:cxn ang="0">
                  <a:pos x="1208" y="275"/>
                </a:cxn>
                <a:cxn ang="0">
                  <a:pos x="759" y="257"/>
                </a:cxn>
                <a:cxn ang="0">
                  <a:pos x="819" y="227"/>
                </a:cxn>
                <a:cxn ang="0">
                  <a:pos x="1142" y="0"/>
                </a:cxn>
                <a:cxn ang="0">
                  <a:pos x="1088" y="30"/>
                </a:cxn>
                <a:cxn ang="0">
                  <a:pos x="1010" y="84"/>
                </a:cxn>
                <a:cxn ang="0">
                  <a:pos x="855" y="191"/>
                </a:cxn>
                <a:cxn ang="0">
                  <a:pos x="670" y="281"/>
                </a:cxn>
                <a:cxn ang="0">
                  <a:pos x="634" y="359"/>
                </a:cxn>
                <a:cxn ang="0">
                  <a:pos x="305" y="587"/>
                </a:cxn>
                <a:cxn ang="0">
                  <a:pos x="0" y="725"/>
                </a:cxn>
                <a:cxn ang="0">
                  <a:pos x="0" y="731"/>
                </a:cxn>
                <a:cxn ang="0">
                  <a:pos x="0" y="767"/>
                </a:cxn>
                <a:cxn ang="0">
                  <a:pos x="299" y="635"/>
                </a:cxn>
                <a:cxn ang="0">
                  <a:pos x="592" y="431"/>
                </a:cxn>
                <a:cxn ang="0">
                  <a:pos x="508" y="671"/>
                </a:cxn>
                <a:cxn ang="0">
                  <a:pos x="526" y="995"/>
                </a:cxn>
                <a:cxn ang="0">
                  <a:pos x="460" y="1168"/>
                </a:cxn>
                <a:cxn ang="0">
                  <a:pos x="329" y="1480"/>
                </a:cxn>
                <a:cxn ang="0">
                  <a:pos x="323" y="1696"/>
                </a:cxn>
                <a:cxn ang="0">
                  <a:pos x="329" y="1696"/>
                </a:cxn>
                <a:cxn ang="0">
                  <a:pos x="347" y="1552"/>
                </a:cxn>
                <a:cxn ang="0">
                  <a:pos x="580" y="1043"/>
                </a:cxn>
                <a:cxn ang="0">
                  <a:pos x="580" y="1043"/>
                </a:cxn>
              </a:cxnLst>
              <a:rect l="0" t="0" r="r" b="b"/>
              <a:pathLst>
                <a:path w="2123" h="1696">
                  <a:moveTo>
                    <a:pt x="580" y="1043"/>
                  </a:moveTo>
                  <a:lnTo>
                    <a:pt x="544" y="683"/>
                  </a:lnTo>
                  <a:lnTo>
                    <a:pt x="670" y="395"/>
                  </a:lnTo>
                  <a:lnTo>
                    <a:pt x="927" y="587"/>
                  </a:lnTo>
                  <a:lnTo>
                    <a:pt x="1214" y="869"/>
                  </a:lnTo>
                  <a:lnTo>
                    <a:pt x="1483" y="1109"/>
                  </a:lnTo>
                  <a:lnTo>
                    <a:pt x="1800" y="1360"/>
                  </a:lnTo>
                  <a:lnTo>
                    <a:pt x="1883" y="1414"/>
                  </a:lnTo>
                  <a:lnTo>
                    <a:pt x="1836" y="1354"/>
                  </a:lnTo>
                  <a:lnTo>
                    <a:pt x="1411" y="1001"/>
                  </a:lnTo>
                  <a:lnTo>
                    <a:pt x="1088" y="683"/>
                  </a:lnTo>
                  <a:lnTo>
                    <a:pt x="723" y="329"/>
                  </a:lnTo>
                  <a:lnTo>
                    <a:pt x="999" y="311"/>
                  </a:lnTo>
                  <a:lnTo>
                    <a:pt x="1286" y="317"/>
                  </a:lnTo>
                  <a:lnTo>
                    <a:pt x="1614" y="269"/>
                  </a:lnTo>
                  <a:lnTo>
                    <a:pt x="2123" y="197"/>
                  </a:lnTo>
                  <a:lnTo>
                    <a:pt x="2075" y="173"/>
                  </a:lnTo>
                  <a:lnTo>
                    <a:pt x="1543" y="257"/>
                  </a:lnTo>
                  <a:lnTo>
                    <a:pt x="1208" y="275"/>
                  </a:lnTo>
                  <a:lnTo>
                    <a:pt x="759" y="257"/>
                  </a:lnTo>
                  <a:lnTo>
                    <a:pt x="819" y="227"/>
                  </a:lnTo>
                  <a:lnTo>
                    <a:pt x="1142" y="0"/>
                  </a:lnTo>
                  <a:lnTo>
                    <a:pt x="1088" y="30"/>
                  </a:lnTo>
                  <a:lnTo>
                    <a:pt x="1010" y="84"/>
                  </a:lnTo>
                  <a:lnTo>
                    <a:pt x="855" y="191"/>
                  </a:lnTo>
                  <a:lnTo>
                    <a:pt x="670" y="281"/>
                  </a:lnTo>
                  <a:lnTo>
                    <a:pt x="634" y="359"/>
                  </a:lnTo>
                  <a:lnTo>
                    <a:pt x="305" y="587"/>
                  </a:lnTo>
                  <a:lnTo>
                    <a:pt x="0" y="725"/>
                  </a:lnTo>
                  <a:lnTo>
                    <a:pt x="0" y="731"/>
                  </a:lnTo>
                  <a:lnTo>
                    <a:pt x="0" y="767"/>
                  </a:lnTo>
                  <a:lnTo>
                    <a:pt x="299" y="635"/>
                  </a:lnTo>
                  <a:lnTo>
                    <a:pt x="592" y="431"/>
                  </a:lnTo>
                  <a:lnTo>
                    <a:pt x="508" y="671"/>
                  </a:lnTo>
                  <a:lnTo>
                    <a:pt x="526" y="995"/>
                  </a:lnTo>
                  <a:lnTo>
                    <a:pt x="460" y="1168"/>
                  </a:lnTo>
                  <a:lnTo>
                    <a:pt x="329" y="1480"/>
                  </a:lnTo>
                  <a:lnTo>
                    <a:pt x="323" y="1696"/>
                  </a:lnTo>
                  <a:lnTo>
                    <a:pt x="329" y="1696"/>
                  </a:lnTo>
                  <a:lnTo>
                    <a:pt x="347" y="1552"/>
                  </a:lnTo>
                  <a:lnTo>
                    <a:pt x="580" y="1043"/>
                  </a:lnTo>
                  <a:lnTo>
                    <a:pt x="580" y="1043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24581" name="Freeform 5"/>
            <p:cNvSpPr>
              <a:spLocks/>
            </p:cNvSpPr>
            <p:nvPr/>
          </p:nvSpPr>
          <p:spPr bwMode="hidden">
            <a:xfrm>
              <a:off x="2092" y="3233"/>
              <a:ext cx="3668" cy="943"/>
            </a:xfrm>
            <a:custGeom>
              <a:avLst/>
              <a:gdLst/>
              <a:ahLst/>
              <a:cxnLst>
                <a:cxn ang="0">
                  <a:pos x="3338" y="288"/>
                </a:cxn>
                <a:cxn ang="0">
                  <a:pos x="3194" y="258"/>
                </a:cxn>
                <a:cxn ang="0">
                  <a:pos x="2816" y="234"/>
                </a:cxn>
                <a:cxn ang="0">
                  <a:pos x="2330" y="306"/>
                </a:cxn>
                <a:cxn ang="0">
                  <a:pos x="2372" y="258"/>
                </a:cxn>
                <a:cxn ang="0">
                  <a:pos x="2624" y="132"/>
                </a:cxn>
                <a:cxn ang="0">
                  <a:pos x="2707" y="24"/>
                </a:cxn>
                <a:cxn ang="0">
                  <a:pos x="2642" y="12"/>
                </a:cxn>
                <a:cxn ang="0">
                  <a:pos x="2515" y="54"/>
                </a:cxn>
                <a:cxn ang="0">
                  <a:pos x="2324" y="66"/>
                </a:cxn>
                <a:cxn ang="0">
                  <a:pos x="2101" y="90"/>
                </a:cxn>
                <a:cxn ang="0">
                  <a:pos x="1855" y="228"/>
                </a:cxn>
                <a:cxn ang="0">
                  <a:pos x="1591" y="337"/>
                </a:cxn>
                <a:cxn ang="0">
                  <a:pos x="1459" y="379"/>
                </a:cxn>
                <a:cxn ang="0">
                  <a:pos x="1417" y="361"/>
                </a:cxn>
                <a:cxn ang="0">
                  <a:pos x="1363" y="331"/>
                </a:cxn>
                <a:cxn ang="0">
                  <a:pos x="1344" y="312"/>
                </a:cxn>
                <a:cxn ang="0">
                  <a:pos x="1290" y="288"/>
                </a:cxn>
                <a:cxn ang="0">
                  <a:pos x="1230" y="252"/>
                </a:cxn>
                <a:cxn ang="0">
                  <a:pos x="1119" y="227"/>
                </a:cxn>
                <a:cxn ang="0">
                  <a:pos x="1320" y="438"/>
                </a:cxn>
                <a:cxn ang="0">
                  <a:pos x="960" y="558"/>
                </a:cxn>
                <a:cxn ang="0">
                  <a:pos x="474" y="630"/>
                </a:cxn>
                <a:cxn ang="0">
                  <a:pos x="132" y="781"/>
                </a:cxn>
                <a:cxn ang="0">
                  <a:pos x="234" y="847"/>
                </a:cxn>
                <a:cxn ang="0">
                  <a:pos x="925" y="739"/>
                </a:cxn>
                <a:cxn ang="0">
                  <a:pos x="637" y="925"/>
                </a:cxn>
                <a:cxn ang="0">
                  <a:pos x="1405" y="943"/>
                </a:cxn>
                <a:cxn ang="0">
                  <a:pos x="1447" y="943"/>
                </a:cxn>
                <a:cxn ang="0">
                  <a:pos x="2888" y="859"/>
                </a:cxn>
                <a:cxn ang="0">
                  <a:pos x="2582" y="708"/>
                </a:cxn>
                <a:cxn ang="0">
                  <a:pos x="2299" y="606"/>
                </a:cxn>
                <a:cxn ang="0">
                  <a:pos x="2606" y="588"/>
                </a:cxn>
                <a:cxn ang="0">
                  <a:pos x="3001" y="582"/>
                </a:cxn>
                <a:cxn ang="0">
                  <a:pos x="3452" y="438"/>
                </a:cxn>
                <a:cxn ang="0">
                  <a:pos x="3668" y="312"/>
                </a:cxn>
                <a:cxn ang="0">
                  <a:pos x="3482" y="300"/>
                </a:cxn>
              </a:cxnLst>
              <a:rect l="0" t="0" r="r" b="b"/>
              <a:pathLst>
                <a:path w="3668" h="943">
                  <a:moveTo>
                    <a:pt x="3482" y="300"/>
                  </a:moveTo>
                  <a:lnTo>
                    <a:pt x="3338" y="288"/>
                  </a:lnTo>
                  <a:lnTo>
                    <a:pt x="3320" y="264"/>
                  </a:lnTo>
                  <a:lnTo>
                    <a:pt x="3194" y="258"/>
                  </a:lnTo>
                  <a:lnTo>
                    <a:pt x="3019" y="216"/>
                  </a:lnTo>
                  <a:lnTo>
                    <a:pt x="2816" y="234"/>
                  </a:lnTo>
                  <a:lnTo>
                    <a:pt x="2533" y="288"/>
                  </a:lnTo>
                  <a:lnTo>
                    <a:pt x="2330" y="306"/>
                  </a:lnTo>
                  <a:lnTo>
                    <a:pt x="2149" y="312"/>
                  </a:lnTo>
                  <a:lnTo>
                    <a:pt x="2372" y="258"/>
                  </a:lnTo>
                  <a:lnTo>
                    <a:pt x="2624" y="156"/>
                  </a:lnTo>
                  <a:lnTo>
                    <a:pt x="2624" y="132"/>
                  </a:lnTo>
                  <a:lnTo>
                    <a:pt x="2666" y="78"/>
                  </a:lnTo>
                  <a:lnTo>
                    <a:pt x="2707" y="24"/>
                  </a:lnTo>
                  <a:lnTo>
                    <a:pt x="2695" y="0"/>
                  </a:lnTo>
                  <a:lnTo>
                    <a:pt x="2642" y="12"/>
                  </a:lnTo>
                  <a:lnTo>
                    <a:pt x="2557" y="30"/>
                  </a:lnTo>
                  <a:lnTo>
                    <a:pt x="2515" y="54"/>
                  </a:lnTo>
                  <a:lnTo>
                    <a:pt x="2425" y="84"/>
                  </a:lnTo>
                  <a:lnTo>
                    <a:pt x="2324" y="66"/>
                  </a:lnTo>
                  <a:lnTo>
                    <a:pt x="2191" y="90"/>
                  </a:lnTo>
                  <a:lnTo>
                    <a:pt x="2101" y="90"/>
                  </a:lnTo>
                  <a:lnTo>
                    <a:pt x="2047" y="108"/>
                  </a:lnTo>
                  <a:lnTo>
                    <a:pt x="1855" y="228"/>
                  </a:lnTo>
                  <a:lnTo>
                    <a:pt x="1771" y="288"/>
                  </a:lnTo>
                  <a:lnTo>
                    <a:pt x="1591" y="337"/>
                  </a:lnTo>
                  <a:lnTo>
                    <a:pt x="1465" y="379"/>
                  </a:lnTo>
                  <a:lnTo>
                    <a:pt x="1459" y="379"/>
                  </a:lnTo>
                  <a:lnTo>
                    <a:pt x="1453" y="373"/>
                  </a:lnTo>
                  <a:lnTo>
                    <a:pt x="1417" y="361"/>
                  </a:lnTo>
                  <a:lnTo>
                    <a:pt x="1381" y="343"/>
                  </a:lnTo>
                  <a:lnTo>
                    <a:pt x="1363" y="331"/>
                  </a:lnTo>
                  <a:lnTo>
                    <a:pt x="1357" y="324"/>
                  </a:lnTo>
                  <a:lnTo>
                    <a:pt x="1344" y="312"/>
                  </a:lnTo>
                  <a:lnTo>
                    <a:pt x="1320" y="300"/>
                  </a:lnTo>
                  <a:lnTo>
                    <a:pt x="1290" y="288"/>
                  </a:lnTo>
                  <a:lnTo>
                    <a:pt x="1260" y="270"/>
                  </a:lnTo>
                  <a:lnTo>
                    <a:pt x="1230" y="252"/>
                  </a:lnTo>
                  <a:lnTo>
                    <a:pt x="1187" y="227"/>
                  </a:lnTo>
                  <a:lnTo>
                    <a:pt x="1119" y="227"/>
                  </a:lnTo>
                  <a:lnTo>
                    <a:pt x="1357" y="397"/>
                  </a:lnTo>
                  <a:lnTo>
                    <a:pt x="1320" y="438"/>
                  </a:lnTo>
                  <a:lnTo>
                    <a:pt x="1135" y="522"/>
                  </a:lnTo>
                  <a:lnTo>
                    <a:pt x="960" y="558"/>
                  </a:lnTo>
                  <a:lnTo>
                    <a:pt x="684" y="600"/>
                  </a:lnTo>
                  <a:lnTo>
                    <a:pt x="474" y="630"/>
                  </a:lnTo>
                  <a:lnTo>
                    <a:pt x="390" y="684"/>
                  </a:lnTo>
                  <a:lnTo>
                    <a:pt x="132" y="781"/>
                  </a:lnTo>
                  <a:lnTo>
                    <a:pt x="0" y="829"/>
                  </a:lnTo>
                  <a:lnTo>
                    <a:pt x="234" y="847"/>
                  </a:lnTo>
                  <a:lnTo>
                    <a:pt x="498" y="829"/>
                  </a:lnTo>
                  <a:lnTo>
                    <a:pt x="925" y="739"/>
                  </a:lnTo>
                  <a:lnTo>
                    <a:pt x="840" y="817"/>
                  </a:lnTo>
                  <a:lnTo>
                    <a:pt x="637" y="925"/>
                  </a:lnTo>
                  <a:lnTo>
                    <a:pt x="613" y="943"/>
                  </a:lnTo>
                  <a:lnTo>
                    <a:pt x="1405" y="943"/>
                  </a:lnTo>
                  <a:lnTo>
                    <a:pt x="1411" y="925"/>
                  </a:lnTo>
                  <a:lnTo>
                    <a:pt x="1447" y="943"/>
                  </a:lnTo>
                  <a:lnTo>
                    <a:pt x="2924" y="943"/>
                  </a:lnTo>
                  <a:lnTo>
                    <a:pt x="2888" y="859"/>
                  </a:lnTo>
                  <a:lnTo>
                    <a:pt x="2713" y="775"/>
                  </a:lnTo>
                  <a:lnTo>
                    <a:pt x="2582" y="708"/>
                  </a:lnTo>
                  <a:lnTo>
                    <a:pt x="2336" y="636"/>
                  </a:lnTo>
                  <a:lnTo>
                    <a:pt x="2299" y="606"/>
                  </a:lnTo>
                  <a:lnTo>
                    <a:pt x="2509" y="582"/>
                  </a:lnTo>
                  <a:lnTo>
                    <a:pt x="2606" y="588"/>
                  </a:lnTo>
                  <a:lnTo>
                    <a:pt x="2773" y="588"/>
                  </a:lnTo>
                  <a:lnTo>
                    <a:pt x="3001" y="582"/>
                  </a:lnTo>
                  <a:lnTo>
                    <a:pt x="3259" y="516"/>
                  </a:lnTo>
                  <a:lnTo>
                    <a:pt x="3452" y="438"/>
                  </a:lnTo>
                  <a:lnTo>
                    <a:pt x="3668" y="391"/>
                  </a:lnTo>
                  <a:lnTo>
                    <a:pt x="3668" y="312"/>
                  </a:lnTo>
                  <a:lnTo>
                    <a:pt x="3482" y="300"/>
                  </a:lnTo>
                  <a:lnTo>
                    <a:pt x="3482" y="30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24582" name="Freeform 6"/>
            <p:cNvSpPr>
              <a:spLocks/>
            </p:cNvSpPr>
            <p:nvPr/>
          </p:nvSpPr>
          <p:spPr bwMode="hidden">
            <a:xfrm>
              <a:off x="0" y="524"/>
              <a:ext cx="973" cy="1195"/>
            </a:xfrm>
            <a:custGeom>
              <a:avLst/>
              <a:gdLst/>
              <a:ahLst/>
              <a:cxnLst>
                <a:cxn ang="0">
                  <a:pos x="323" y="1186"/>
                </a:cxn>
                <a:cxn ang="0">
                  <a:pos x="490" y="1192"/>
                </a:cxn>
                <a:cxn ang="0">
                  <a:pos x="580" y="1150"/>
                </a:cxn>
                <a:cxn ang="0">
                  <a:pos x="813" y="1085"/>
                </a:cxn>
                <a:cxn ang="0">
                  <a:pos x="933" y="1055"/>
                </a:cxn>
                <a:cxn ang="0">
                  <a:pos x="759" y="989"/>
                </a:cxn>
                <a:cxn ang="0">
                  <a:pos x="556" y="953"/>
                </a:cxn>
                <a:cxn ang="0">
                  <a:pos x="197" y="971"/>
                </a:cxn>
                <a:cxn ang="0">
                  <a:pos x="299" y="893"/>
                </a:cxn>
                <a:cxn ang="0">
                  <a:pos x="496" y="803"/>
                </a:cxn>
                <a:cxn ang="0">
                  <a:pos x="694" y="671"/>
                </a:cxn>
                <a:cxn ang="0">
                  <a:pos x="700" y="671"/>
                </a:cxn>
                <a:cxn ang="0">
                  <a:pos x="712" y="665"/>
                </a:cxn>
                <a:cxn ang="0">
                  <a:pos x="753" y="647"/>
                </a:cxn>
                <a:cxn ang="0">
                  <a:pos x="777" y="641"/>
                </a:cxn>
                <a:cxn ang="0">
                  <a:pos x="789" y="629"/>
                </a:cxn>
                <a:cxn ang="0">
                  <a:pos x="795" y="617"/>
                </a:cxn>
                <a:cxn ang="0">
                  <a:pos x="789" y="611"/>
                </a:cxn>
                <a:cxn ang="0">
                  <a:pos x="783" y="599"/>
                </a:cxn>
                <a:cxn ang="0">
                  <a:pos x="783" y="575"/>
                </a:cxn>
                <a:cxn ang="0">
                  <a:pos x="795" y="545"/>
                </a:cxn>
                <a:cxn ang="0">
                  <a:pos x="807" y="515"/>
                </a:cxn>
                <a:cxn ang="0">
                  <a:pos x="825" y="485"/>
                </a:cxn>
                <a:cxn ang="0">
                  <a:pos x="837" y="455"/>
                </a:cxn>
                <a:cxn ang="0">
                  <a:pos x="843" y="437"/>
                </a:cxn>
                <a:cxn ang="0">
                  <a:pos x="849" y="431"/>
                </a:cxn>
                <a:cxn ang="0">
                  <a:pos x="849" y="347"/>
                </a:cxn>
                <a:cxn ang="0">
                  <a:pos x="849" y="341"/>
                </a:cxn>
                <a:cxn ang="0">
                  <a:pos x="855" y="335"/>
                </a:cxn>
                <a:cxn ang="0">
                  <a:pos x="873" y="305"/>
                </a:cxn>
                <a:cxn ang="0">
                  <a:pos x="885" y="269"/>
                </a:cxn>
                <a:cxn ang="0">
                  <a:pos x="897" y="239"/>
                </a:cxn>
                <a:cxn ang="0">
                  <a:pos x="903" y="227"/>
                </a:cxn>
                <a:cxn ang="0">
                  <a:pos x="909" y="215"/>
                </a:cxn>
                <a:cxn ang="0">
                  <a:pos x="927" y="173"/>
                </a:cxn>
                <a:cxn ang="0">
                  <a:pos x="945" y="137"/>
                </a:cxn>
                <a:cxn ang="0">
                  <a:pos x="951" y="125"/>
                </a:cxn>
                <a:cxn ang="0">
                  <a:pos x="951" y="119"/>
                </a:cxn>
                <a:cxn ang="0">
                  <a:pos x="969" y="0"/>
                </a:cxn>
                <a:cxn ang="0">
                  <a:pos x="945" y="47"/>
                </a:cxn>
                <a:cxn ang="0">
                  <a:pos x="783" y="113"/>
                </a:cxn>
                <a:cxn ang="0">
                  <a:pos x="706" y="161"/>
                </a:cxn>
                <a:cxn ang="0">
                  <a:pos x="460" y="233"/>
                </a:cxn>
                <a:cxn ang="0">
                  <a:pos x="281" y="287"/>
                </a:cxn>
                <a:cxn ang="0">
                  <a:pos x="173" y="293"/>
                </a:cxn>
                <a:cxn ang="0">
                  <a:pos x="12" y="485"/>
                </a:cxn>
                <a:cxn ang="0">
                  <a:pos x="0" y="509"/>
                </a:cxn>
                <a:cxn ang="0">
                  <a:pos x="0" y="1186"/>
                </a:cxn>
                <a:cxn ang="0">
                  <a:pos x="96" y="1180"/>
                </a:cxn>
                <a:cxn ang="0">
                  <a:pos x="323" y="1186"/>
                </a:cxn>
                <a:cxn ang="0">
                  <a:pos x="323" y="1186"/>
                </a:cxn>
              </a:cxnLst>
              <a:rect l="0" t="0" r="r" b="b"/>
              <a:pathLst>
                <a:path w="969" h="1192">
                  <a:moveTo>
                    <a:pt x="323" y="1186"/>
                  </a:moveTo>
                  <a:lnTo>
                    <a:pt x="490" y="1192"/>
                  </a:lnTo>
                  <a:lnTo>
                    <a:pt x="580" y="1150"/>
                  </a:lnTo>
                  <a:lnTo>
                    <a:pt x="813" y="1085"/>
                  </a:lnTo>
                  <a:lnTo>
                    <a:pt x="933" y="1055"/>
                  </a:lnTo>
                  <a:lnTo>
                    <a:pt x="759" y="989"/>
                  </a:lnTo>
                  <a:lnTo>
                    <a:pt x="556" y="953"/>
                  </a:lnTo>
                  <a:lnTo>
                    <a:pt x="197" y="971"/>
                  </a:lnTo>
                  <a:lnTo>
                    <a:pt x="299" y="893"/>
                  </a:lnTo>
                  <a:lnTo>
                    <a:pt x="496" y="803"/>
                  </a:lnTo>
                  <a:lnTo>
                    <a:pt x="694" y="671"/>
                  </a:lnTo>
                  <a:lnTo>
                    <a:pt x="700" y="671"/>
                  </a:lnTo>
                  <a:lnTo>
                    <a:pt x="712" y="665"/>
                  </a:lnTo>
                  <a:lnTo>
                    <a:pt x="753" y="647"/>
                  </a:lnTo>
                  <a:lnTo>
                    <a:pt x="777" y="641"/>
                  </a:lnTo>
                  <a:lnTo>
                    <a:pt x="789" y="629"/>
                  </a:lnTo>
                  <a:lnTo>
                    <a:pt x="795" y="617"/>
                  </a:lnTo>
                  <a:lnTo>
                    <a:pt x="789" y="611"/>
                  </a:lnTo>
                  <a:lnTo>
                    <a:pt x="783" y="599"/>
                  </a:lnTo>
                  <a:lnTo>
                    <a:pt x="783" y="575"/>
                  </a:lnTo>
                  <a:lnTo>
                    <a:pt x="795" y="545"/>
                  </a:lnTo>
                  <a:lnTo>
                    <a:pt x="807" y="515"/>
                  </a:lnTo>
                  <a:lnTo>
                    <a:pt x="825" y="485"/>
                  </a:lnTo>
                  <a:lnTo>
                    <a:pt x="837" y="455"/>
                  </a:lnTo>
                  <a:lnTo>
                    <a:pt x="843" y="437"/>
                  </a:lnTo>
                  <a:lnTo>
                    <a:pt x="849" y="431"/>
                  </a:lnTo>
                  <a:lnTo>
                    <a:pt x="849" y="347"/>
                  </a:lnTo>
                  <a:lnTo>
                    <a:pt x="849" y="341"/>
                  </a:lnTo>
                  <a:lnTo>
                    <a:pt x="855" y="335"/>
                  </a:lnTo>
                  <a:lnTo>
                    <a:pt x="873" y="305"/>
                  </a:lnTo>
                  <a:lnTo>
                    <a:pt x="885" y="269"/>
                  </a:lnTo>
                  <a:lnTo>
                    <a:pt x="897" y="239"/>
                  </a:lnTo>
                  <a:lnTo>
                    <a:pt x="903" y="227"/>
                  </a:lnTo>
                  <a:lnTo>
                    <a:pt x="909" y="215"/>
                  </a:lnTo>
                  <a:lnTo>
                    <a:pt x="927" y="173"/>
                  </a:lnTo>
                  <a:lnTo>
                    <a:pt x="945" y="137"/>
                  </a:lnTo>
                  <a:lnTo>
                    <a:pt x="951" y="125"/>
                  </a:lnTo>
                  <a:lnTo>
                    <a:pt x="951" y="119"/>
                  </a:lnTo>
                  <a:lnTo>
                    <a:pt x="969" y="0"/>
                  </a:lnTo>
                  <a:lnTo>
                    <a:pt x="945" y="47"/>
                  </a:lnTo>
                  <a:lnTo>
                    <a:pt x="783" y="113"/>
                  </a:lnTo>
                  <a:lnTo>
                    <a:pt x="706" y="161"/>
                  </a:lnTo>
                  <a:lnTo>
                    <a:pt x="460" y="233"/>
                  </a:lnTo>
                  <a:lnTo>
                    <a:pt x="281" y="287"/>
                  </a:lnTo>
                  <a:lnTo>
                    <a:pt x="173" y="293"/>
                  </a:lnTo>
                  <a:lnTo>
                    <a:pt x="12" y="485"/>
                  </a:lnTo>
                  <a:lnTo>
                    <a:pt x="0" y="509"/>
                  </a:lnTo>
                  <a:lnTo>
                    <a:pt x="0" y="1186"/>
                  </a:lnTo>
                  <a:lnTo>
                    <a:pt x="96" y="1180"/>
                  </a:lnTo>
                  <a:lnTo>
                    <a:pt x="323" y="1186"/>
                  </a:lnTo>
                  <a:lnTo>
                    <a:pt x="323" y="118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24583" name="Freeform 7"/>
            <p:cNvSpPr>
              <a:spLocks/>
            </p:cNvSpPr>
            <p:nvPr/>
          </p:nvSpPr>
          <p:spPr bwMode="hidden">
            <a:xfrm>
              <a:off x="3188" y="1"/>
              <a:ext cx="2570" cy="2266"/>
            </a:xfrm>
            <a:custGeom>
              <a:avLst/>
              <a:gdLst/>
              <a:ahLst/>
              <a:cxnLst>
                <a:cxn ang="0">
                  <a:pos x="859" y="612"/>
                </a:cxn>
                <a:cxn ang="0">
                  <a:pos x="1087" y="853"/>
                </a:cxn>
                <a:cxn ang="0">
                  <a:pos x="961" y="913"/>
                </a:cxn>
                <a:cxn ang="0">
                  <a:pos x="786" y="883"/>
                </a:cxn>
                <a:cxn ang="0">
                  <a:pos x="450" y="931"/>
                </a:cxn>
                <a:cxn ang="0">
                  <a:pos x="150" y="1075"/>
                </a:cxn>
                <a:cxn ang="0">
                  <a:pos x="78" y="1165"/>
                </a:cxn>
                <a:cxn ang="0">
                  <a:pos x="361" y="1256"/>
                </a:cxn>
                <a:cxn ang="0">
                  <a:pos x="444" y="1316"/>
                </a:cxn>
                <a:cxn ang="0">
                  <a:pos x="697" y="1400"/>
                </a:cxn>
                <a:cxn ang="0">
                  <a:pos x="1026" y="1346"/>
                </a:cxn>
                <a:cxn ang="0">
                  <a:pos x="991" y="1412"/>
                </a:cxn>
                <a:cxn ang="0">
                  <a:pos x="804" y="1574"/>
                </a:cxn>
                <a:cxn ang="0">
                  <a:pos x="726" y="1718"/>
                </a:cxn>
                <a:cxn ang="0">
                  <a:pos x="768" y="1742"/>
                </a:cxn>
                <a:cxn ang="0">
                  <a:pos x="865" y="1693"/>
                </a:cxn>
                <a:cxn ang="0">
                  <a:pos x="991" y="1699"/>
                </a:cxn>
                <a:cxn ang="0">
                  <a:pos x="1135" y="1627"/>
                </a:cxn>
                <a:cxn ang="0">
                  <a:pos x="1183" y="1669"/>
                </a:cxn>
                <a:cxn ang="0">
                  <a:pos x="1399" y="1436"/>
                </a:cxn>
                <a:cxn ang="0">
                  <a:pos x="1615" y="1334"/>
                </a:cxn>
                <a:cxn ang="0">
                  <a:pos x="1645" y="1370"/>
                </a:cxn>
                <a:cxn ang="0">
                  <a:pos x="1681" y="1430"/>
                </a:cxn>
                <a:cxn ang="0">
                  <a:pos x="1699" y="1466"/>
                </a:cxn>
                <a:cxn ang="0">
                  <a:pos x="1747" y="1550"/>
                </a:cxn>
                <a:cxn ang="0">
                  <a:pos x="1772" y="1586"/>
                </a:cxn>
                <a:cxn ang="0">
                  <a:pos x="2124" y="2248"/>
                </a:cxn>
                <a:cxn ang="0">
                  <a:pos x="1693" y="1322"/>
                </a:cxn>
                <a:cxn ang="0">
                  <a:pos x="1861" y="1165"/>
                </a:cxn>
                <a:cxn ang="0">
                  <a:pos x="2173" y="1099"/>
                </a:cxn>
                <a:cxn ang="0">
                  <a:pos x="2390" y="1009"/>
                </a:cxn>
                <a:cxn ang="0">
                  <a:pos x="2570" y="805"/>
                </a:cxn>
                <a:cxn ang="0">
                  <a:pos x="2342" y="781"/>
                </a:cxn>
                <a:cxn ang="0">
                  <a:pos x="2114" y="763"/>
                </a:cxn>
                <a:cxn ang="0">
                  <a:pos x="2408" y="433"/>
                </a:cxn>
                <a:cxn ang="0">
                  <a:pos x="2426" y="421"/>
                </a:cxn>
                <a:cxn ang="0">
                  <a:pos x="2474" y="379"/>
                </a:cxn>
                <a:cxn ang="0">
                  <a:pos x="2492" y="355"/>
                </a:cxn>
                <a:cxn ang="0">
                  <a:pos x="2474" y="337"/>
                </a:cxn>
                <a:cxn ang="0">
                  <a:pos x="2474" y="271"/>
                </a:cxn>
                <a:cxn ang="0">
                  <a:pos x="2492" y="192"/>
                </a:cxn>
                <a:cxn ang="0">
                  <a:pos x="2504" y="132"/>
                </a:cxn>
                <a:cxn ang="0">
                  <a:pos x="2492" y="36"/>
                </a:cxn>
                <a:cxn ang="0">
                  <a:pos x="2492" y="24"/>
                </a:cxn>
                <a:cxn ang="0">
                  <a:pos x="2102" y="0"/>
                </a:cxn>
                <a:cxn ang="0">
                  <a:pos x="1909" y="90"/>
                </a:cxn>
                <a:cxn ang="0">
                  <a:pos x="1747" y="535"/>
                </a:cxn>
                <a:cxn ang="0">
                  <a:pos x="1711" y="469"/>
                </a:cxn>
                <a:cxn ang="0">
                  <a:pos x="1633" y="144"/>
                </a:cxn>
                <a:cxn ang="0">
                  <a:pos x="1579" y="0"/>
                </a:cxn>
                <a:cxn ang="0">
                  <a:pos x="738" y="186"/>
                </a:cxn>
                <a:cxn ang="0">
                  <a:pos x="756" y="463"/>
                </a:cxn>
              </a:cxnLst>
              <a:rect l="0" t="0" r="r" b="b"/>
              <a:pathLst>
                <a:path w="2570" h="2266">
                  <a:moveTo>
                    <a:pt x="756" y="463"/>
                  </a:moveTo>
                  <a:lnTo>
                    <a:pt x="859" y="612"/>
                  </a:lnTo>
                  <a:lnTo>
                    <a:pt x="937" y="720"/>
                  </a:lnTo>
                  <a:lnTo>
                    <a:pt x="1087" y="853"/>
                  </a:lnTo>
                  <a:lnTo>
                    <a:pt x="1105" y="907"/>
                  </a:lnTo>
                  <a:lnTo>
                    <a:pt x="961" y="913"/>
                  </a:lnTo>
                  <a:lnTo>
                    <a:pt x="895" y="901"/>
                  </a:lnTo>
                  <a:lnTo>
                    <a:pt x="786" y="883"/>
                  </a:lnTo>
                  <a:lnTo>
                    <a:pt x="637" y="859"/>
                  </a:lnTo>
                  <a:lnTo>
                    <a:pt x="450" y="931"/>
                  </a:lnTo>
                  <a:lnTo>
                    <a:pt x="306" y="1021"/>
                  </a:lnTo>
                  <a:lnTo>
                    <a:pt x="150" y="1075"/>
                  </a:lnTo>
                  <a:lnTo>
                    <a:pt x="0" y="1153"/>
                  </a:lnTo>
                  <a:lnTo>
                    <a:pt x="78" y="1165"/>
                  </a:lnTo>
                  <a:lnTo>
                    <a:pt x="264" y="1220"/>
                  </a:lnTo>
                  <a:lnTo>
                    <a:pt x="361" y="1256"/>
                  </a:lnTo>
                  <a:lnTo>
                    <a:pt x="367" y="1298"/>
                  </a:lnTo>
                  <a:lnTo>
                    <a:pt x="444" y="1316"/>
                  </a:lnTo>
                  <a:lnTo>
                    <a:pt x="558" y="1400"/>
                  </a:lnTo>
                  <a:lnTo>
                    <a:pt x="697" y="1400"/>
                  </a:lnTo>
                  <a:lnTo>
                    <a:pt x="895" y="1346"/>
                  </a:lnTo>
                  <a:lnTo>
                    <a:pt x="1026" y="1346"/>
                  </a:lnTo>
                  <a:lnTo>
                    <a:pt x="1147" y="1358"/>
                  </a:lnTo>
                  <a:lnTo>
                    <a:pt x="991" y="1412"/>
                  </a:lnTo>
                  <a:lnTo>
                    <a:pt x="804" y="1538"/>
                  </a:lnTo>
                  <a:lnTo>
                    <a:pt x="804" y="1574"/>
                  </a:lnTo>
                  <a:lnTo>
                    <a:pt x="762" y="1645"/>
                  </a:lnTo>
                  <a:lnTo>
                    <a:pt x="726" y="1718"/>
                  </a:lnTo>
                  <a:lnTo>
                    <a:pt x="732" y="1754"/>
                  </a:lnTo>
                  <a:lnTo>
                    <a:pt x="768" y="1742"/>
                  </a:lnTo>
                  <a:lnTo>
                    <a:pt x="829" y="1730"/>
                  </a:lnTo>
                  <a:lnTo>
                    <a:pt x="865" y="1693"/>
                  </a:lnTo>
                  <a:lnTo>
                    <a:pt x="925" y="1663"/>
                  </a:lnTo>
                  <a:lnTo>
                    <a:pt x="991" y="1699"/>
                  </a:lnTo>
                  <a:lnTo>
                    <a:pt x="1087" y="1675"/>
                  </a:lnTo>
                  <a:lnTo>
                    <a:pt x="1135" y="1627"/>
                  </a:lnTo>
                  <a:lnTo>
                    <a:pt x="1147" y="1687"/>
                  </a:lnTo>
                  <a:lnTo>
                    <a:pt x="1183" y="1669"/>
                  </a:lnTo>
                  <a:lnTo>
                    <a:pt x="1333" y="1514"/>
                  </a:lnTo>
                  <a:lnTo>
                    <a:pt x="1399" y="1436"/>
                  </a:lnTo>
                  <a:lnTo>
                    <a:pt x="1526" y="1382"/>
                  </a:lnTo>
                  <a:lnTo>
                    <a:pt x="1615" y="1334"/>
                  </a:lnTo>
                  <a:lnTo>
                    <a:pt x="1627" y="1346"/>
                  </a:lnTo>
                  <a:lnTo>
                    <a:pt x="1645" y="1370"/>
                  </a:lnTo>
                  <a:lnTo>
                    <a:pt x="1669" y="1400"/>
                  </a:lnTo>
                  <a:lnTo>
                    <a:pt x="1681" y="1430"/>
                  </a:lnTo>
                  <a:lnTo>
                    <a:pt x="1687" y="1448"/>
                  </a:lnTo>
                  <a:lnTo>
                    <a:pt x="1699" y="1466"/>
                  </a:lnTo>
                  <a:lnTo>
                    <a:pt x="1729" y="1520"/>
                  </a:lnTo>
                  <a:lnTo>
                    <a:pt x="1747" y="1550"/>
                  </a:lnTo>
                  <a:lnTo>
                    <a:pt x="1766" y="1574"/>
                  </a:lnTo>
                  <a:lnTo>
                    <a:pt x="1772" y="1586"/>
                  </a:lnTo>
                  <a:lnTo>
                    <a:pt x="1778" y="1592"/>
                  </a:lnTo>
                  <a:lnTo>
                    <a:pt x="2124" y="2248"/>
                  </a:lnTo>
                  <a:lnTo>
                    <a:pt x="2215" y="2266"/>
                  </a:lnTo>
                  <a:lnTo>
                    <a:pt x="1693" y="1322"/>
                  </a:lnTo>
                  <a:lnTo>
                    <a:pt x="1723" y="1262"/>
                  </a:lnTo>
                  <a:lnTo>
                    <a:pt x="1861" y="1165"/>
                  </a:lnTo>
                  <a:lnTo>
                    <a:pt x="1988" y="1129"/>
                  </a:lnTo>
                  <a:lnTo>
                    <a:pt x="2173" y="1099"/>
                  </a:lnTo>
                  <a:lnTo>
                    <a:pt x="2318" y="1075"/>
                  </a:lnTo>
                  <a:lnTo>
                    <a:pt x="2390" y="1009"/>
                  </a:lnTo>
                  <a:lnTo>
                    <a:pt x="2570" y="895"/>
                  </a:lnTo>
                  <a:lnTo>
                    <a:pt x="2570" y="805"/>
                  </a:lnTo>
                  <a:lnTo>
                    <a:pt x="2516" y="787"/>
                  </a:lnTo>
                  <a:lnTo>
                    <a:pt x="2342" y="781"/>
                  </a:lnTo>
                  <a:lnTo>
                    <a:pt x="2042" y="871"/>
                  </a:lnTo>
                  <a:lnTo>
                    <a:pt x="2114" y="763"/>
                  </a:lnTo>
                  <a:lnTo>
                    <a:pt x="2264" y="624"/>
                  </a:lnTo>
                  <a:lnTo>
                    <a:pt x="2408" y="433"/>
                  </a:lnTo>
                  <a:lnTo>
                    <a:pt x="2414" y="433"/>
                  </a:lnTo>
                  <a:lnTo>
                    <a:pt x="2426" y="421"/>
                  </a:lnTo>
                  <a:lnTo>
                    <a:pt x="2456" y="397"/>
                  </a:lnTo>
                  <a:lnTo>
                    <a:pt x="2474" y="379"/>
                  </a:lnTo>
                  <a:lnTo>
                    <a:pt x="2486" y="367"/>
                  </a:lnTo>
                  <a:lnTo>
                    <a:pt x="2492" y="355"/>
                  </a:lnTo>
                  <a:lnTo>
                    <a:pt x="2486" y="349"/>
                  </a:lnTo>
                  <a:lnTo>
                    <a:pt x="2474" y="337"/>
                  </a:lnTo>
                  <a:lnTo>
                    <a:pt x="2474" y="307"/>
                  </a:lnTo>
                  <a:lnTo>
                    <a:pt x="2474" y="271"/>
                  </a:lnTo>
                  <a:lnTo>
                    <a:pt x="2480" y="228"/>
                  </a:lnTo>
                  <a:lnTo>
                    <a:pt x="2492" y="192"/>
                  </a:lnTo>
                  <a:lnTo>
                    <a:pt x="2498" y="156"/>
                  </a:lnTo>
                  <a:lnTo>
                    <a:pt x="2504" y="132"/>
                  </a:lnTo>
                  <a:lnTo>
                    <a:pt x="2504" y="126"/>
                  </a:lnTo>
                  <a:lnTo>
                    <a:pt x="2492" y="36"/>
                  </a:lnTo>
                  <a:lnTo>
                    <a:pt x="2492" y="36"/>
                  </a:lnTo>
                  <a:lnTo>
                    <a:pt x="2492" y="24"/>
                  </a:lnTo>
                  <a:lnTo>
                    <a:pt x="2498" y="0"/>
                  </a:lnTo>
                  <a:lnTo>
                    <a:pt x="2102" y="0"/>
                  </a:lnTo>
                  <a:lnTo>
                    <a:pt x="2006" y="60"/>
                  </a:lnTo>
                  <a:lnTo>
                    <a:pt x="1909" y="90"/>
                  </a:lnTo>
                  <a:lnTo>
                    <a:pt x="1808" y="337"/>
                  </a:lnTo>
                  <a:lnTo>
                    <a:pt x="1747" y="535"/>
                  </a:lnTo>
                  <a:lnTo>
                    <a:pt x="1687" y="588"/>
                  </a:lnTo>
                  <a:lnTo>
                    <a:pt x="1711" y="469"/>
                  </a:lnTo>
                  <a:lnTo>
                    <a:pt x="1687" y="343"/>
                  </a:lnTo>
                  <a:lnTo>
                    <a:pt x="1633" y="144"/>
                  </a:lnTo>
                  <a:lnTo>
                    <a:pt x="1585" y="12"/>
                  </a:lnTo>
                  <a:lnTo>
                    <a:pt x="1579" y="0"/>
                  </a:lnTo>
                  <a:lnTo>
                    <a:pt x="786" y="0"/>
                  </a:lnTo>
                  <a:lnTo>
                    <a:pt x="738" y="186"/>
                  </a:lnTo>
                  <a:lnTo>
                    <a:pt x="756" y="463"/>
                  </a:lnTo>
                  <a:lnTo>
                    <a:pt x="756" y="463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24584" name="Freeform 8"/>
            <p:cNvSpPr>
              <a:spLocks/>
            </p:cNvSpPr>
            <p:nvPr/>
          </p:nvSpPr>
          <p:spPr bwMode="hidden">
            <a:xfrm>
              <a:off x="3525" y="1"/>
              <a:ext cx="2185" cy="1508"/>
            </a:xfrm>
            <a:custGeom>
              <a:avLst/>
              <a:gdLst/>
              <a:ahLst/>
              <a:cxnLst>
                <a:cxn ang="0">
                  <a:pos x="1034" y="767"/>
                </a:cxn>
                <a:cxn ang="0">
                  <a:pos x="1190" y="1235"/>
                </a:cxn>
                <a:cxn ang="0">
                  <a:pos x="956" y="1193"/>
                </a:cxn>
                <a:cxn ang="0">
                  <a:pos x="723" y="1127"/>
                </a:cxn>
                <a:cxn ang="0">
                  <a:pos x="442" y="1109"/>
                </a:cxn>
                <a:cxn ang="0">
                  <a:pos x="0" y="1079"/>
                </a:cxn>
                <a:cxn ang="0">
                  <a:pos x="30" y="1115"/>
                </a:cxn>
                <a:cxn ang="0">
                  <a:pos x="496" y="1133"/>
                </a:cxn>
                <a:cxn ang="0">
                  <a:pos x="777" y="1187"/>
                </a:cxn>
                <a:cxn ang="0">
                  <a:pos x="1130" y="1301"/>
                </a:cxn>
                <a:cxn ang="0">
                  <a:pos x="1070" y="1319"/>
                </a:cxn>
                <a:cxn ang="0">
                  <a:pos x="711" y="1505"/>
                </a:cxn>
                <a:cxn ang="0">
                  <a:pos x="765" y="1481"/>
                </a:cxn>
                <a:cxn ang="0">
                  <a:pos x="861" y="1439"/>
                </a:cxn>
                <a:cxn ang="0">
                  <a:pos x="1022" y="1355"/>
                </a:cxn>
                <a:cxn ang="0">
                  <a:pos x="1214" y="1295"/>
                </a:cxn>
                <a:cxn ang="0">
                  <a:pos x="1267" y="1223"/>
                </a:cxn>
                <a:cxn ang="0">
                  <a:pos x="1632" y="1043"/>
                </a:cxn>
                <a:cxn ang="0">
                  <a:pos x="1931" y="953"/>
                </a:cxn>
                <a:cxn ang="0">
                  <a:pos x="2176" y="821"/>
                </a:cxn>
                <a:cxn ang="0">
                  <a:pos x="1961" y="911"/>
                </a:cxn>
                <a:cxn ang="0">
                  <a:pos x="1656" y="989"/>
                </a:cxn>
                <a:cxn ang="0">
                  <a:pos x="1339" y="1151"/>
                </a:cxn>
                <a:cxn ang="0">
                  <a:pos x="1501" y="905"/>
                </a:cxn>
                <a:cxn ang="0">
                  <a:pos x="1620" y="545"/>
                </a:cxn>
                <a:cxn ang="0">
                  <a:pos x="1740" y="372"/>
                </a:cxn>
                <a:cxn ang="0">
                  <a:pos x="1979" y="60"/>
                </a:cxn>
                <a:cxn ang="0">
                  <a:pos x="2003" y="0"/>
                </a:cxn>
                <a:cxn ang="0">
                  <a:pos x="1973" y="0"/>
                </a:cxn>
                <a:cxn ang="0">
                  <a:pos x="1596" y="480"/>
                </a:cxn>
                <a:cxn ang="0">
                  <a:pos x="1477" y="887"/>
                </a:cxn>
                <a:cxn ang="0">
                  <a:pos x="1255" y="1175"/>
                </a:cxn>
                <a:cxn ang="0">
                  <a:pos x="1130" y="905"/>
                </a:cxn>
                <a:cxn ang="0">
                  <a:pos x="1010" y="540"/>
                </a:cxn>
                <a:cxn ang="0">
                  <a:pos x="885" y="222"/>
                </a:cxn>
                <a:cxn ang="0">
                  <a:pos x="789" y="0"/>
                </a:cxn>
                <a:cxn ang="0">
                  <a:pos x="753" y="0"/>
                </a:cxn>
                <a:cxn ang="0">
                  <a:pos x="903" y="354"/>
                </a:cxn>
                <a:cxn ang="0">
                  <a:pos x="1034" y="767"/>
                </a:cxn>
                <a:cxn ang="0">
                  <a:pos x="1034" y="767"/>
                </a:cxn>
              </a:cxnLst>
              <a:rect l="0" t="0" r="r" b="b"/>
              <a:pathLst>
                <a:path w="2176" h="1505">
                  <a:moveTo>
                    <a:pt x="1034" y="767"/>
                  </a:moveTo>
                  <a:lnTo>
                    <a:pt x="1190" y="1235"/>
                  </a:lnTo>
                  <a:lnTo>
                    <a:pt x="956" y="1193"/>
                  </a:lnTo>
                  <a:lnTo>
                    <a:pt x="723" y="1127"/>
                  </a:lnTo>
                  <a:lnTo>
                    <a:pt x="442" y="1109"/>
                  </a:lnTo>
                  <a:lnTo>
                    <a:pt x="0" y="1079"/>
                  </a:lnTo>
                  <a:lnTo>
                    <a:pt x="30" y="1115"/>
                  </a:lnTo>
                  <a:lnTo>
                    <a:pt x="496" y="1133"/>
                  </a:lnTo>
                  <a:lnTo>
                    <a:pt x="777" y="1187"/>
                  </a:lnTo>
                  <a:lnTo>
                    <a:pt x="1130" y="1301"/>
                  </a:lnTo>
                  <a:lnTo>
                    <a:pt x="1070" y="1319"/>
                  </a:lnTo>
                  <a:lnTo>
                    <a:pt x="711" y="1505"/>
                  </a:lnTo>
                  <a:lnTo>
                    <a:pt x="765" y="1481"/>
                  </a:lnTo>
                  <a:lnTo>
                    <a:pt x="861" y="1439"/>
                  </a:lnTo>
                  <a:lnTo>
                    <a:pt x="1022" y="1355"/>
                  </a:lnTo>
                  <a:lnTo>
                    <a:pt x="1214" y="1295"/>
                  </a:lnTo>
                  <a:lnTo>
                    <a:pt x="1267" y="1223"/>
                  </a:lnTo>
                  <a:lnTo>
                    <a:pt x="1632" y="1043"/>
                  </a:lnTo>
                  <a:lnTo>
                    <a:pt x="1931" y="953"/>
                  </a:lnTo>
                  <a:lnTo>
                    <a:pt x="2176" y="821"/>
                  </a:lnTo>
                  <a:lnTo>
                    <a:pt x="1961" y="911"/>
                  </a:lnTo>
                  <a:lnTo>
                    <a:pt x="1656" y="989"/>
                  </a:lnTo>
                  <a:lnTo>
                    <a:pt x="1339" y="1151"/>
                  </a:lnTo>
                  <a:lnTo>
                    <a:pt x="1501" y="905"/>
                  </a:lnTo>
                  <a:lnTo>
                    <a:pt x="1620" y="545"/>
                  </a:lnTo>
                  <a:lnTo>
                    <a:pt x="1740" y="372"/>
                  </a:lnTo>
                  <a:lnTo>
                    <a:pt x="1979" y="60"/>
                  </a:lnTo>
                  <a:lnTo>
                    <a:pt x="2003" y="0"/>
                  </a:lnTo>
                  <a:lnTo>
                    <a:pt x="1973" y="0"/>
                  </a:lnTo>
                  <a:lnTo>
                    <a:pt x="1596" y="480"/>
                  </a:lnTo>
                  <a:lnTo>
                    <a:pt x="1477" y="887"/>
                  </a:lnTo>
                  <a:lnTo>
                    <a:pt x="1255" y="1175"/>
                  </a:lnTo>
                  <a:lnTo>
                    <a:pt x="1130" y="905"/>
                  </a:lnTo>
                  <a:lnTo>
                    <a:pt x="1010" y="540"/>
                  </a:lnTo>
                  <a:lnTo>
                    <a:pt x="885" y="222"/>
                  </a:lnTo>
                  <a:lnTo>
                    <a:pt x="789" y="0"/>
                  </a:lnTo>
                  <a:lnTo>
                    <a:pt x="753" y="0"/>
                  </a:lnTo>
                  <a:lnTo>
                    <a:pt x="903" y="354"/>
                  </a:lnTo>
                  <a:lnTo>
                    <a:pt x="1034" y="767"/>
                  </a:lnTo>
                  <a:lnTo>
                    <a:pt x="1034" y="767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24585" name="Freeform 9"/>
            <p:cNvSpPr>
              <a:spLocks/>
            </p:cNvSpPr>
            <p:nvPr/>
          </p:nvSpPr>
          <p:spPr bwMode="hidden">
            <a:xfrm>
              <a:off x="0" y="649"/>
              <a:ext cx="816" cy="806"/>
            </a:xfrm>
            <a:custGeom>
              <a:avLst/>
              <a:gdLst/>
              <a:ahLst/>
              <a:cxnLst>
                <a:cxn ang="0">
                  <a:pos x="161" y="564"/>
                </a:cxn>
                <a:cxn ang="0">
                  <a:pos x="329" y="438"/>
                </a:cxn>
                <a:cxn ang="0">
                  <a:pos x="646" y="216"/>
                </a:cxn>
                <a:cxn ang="0">
                  <a:pos x="813" y="0"/>
                </a:cxn>
                <a:cxn ang="0">
                  <a:pos x="676" y="150"/>
                </a:cxn>
                <a:cxn ang="0">
                  <a:pos x="144" y="504"/>
                </a:cxn>
                <a:cxn ang="0">
                  <a:pos x="0" y="732"/>
                </a:cxn>
                <a:cxn ang="0">
                  <a:pos x="0" y="804"/>
                </a:cxn>
                <a:cxn ang="0">
                  <a:pos x="161" y="564"/>
                </a:cxn>
                <a:cxn ang="0">
                  <a:pos x="161" y="564"/>
                </a:cxn>
              </a:cxnLst>
              <a:rect l="0" t="0" r="r" b="b"/>
              <a:pathLst>
                <a:path w="813" h="804">
                  <a:moveTo>
                    <a:pt x="161" y="564"/>
                  </a:moveTo>
                  <a:lnTo>
                    <a:pt x="329" y="438"/>
                  </a:lnTo>
                  <a:lnTo>
                    <a:pt x="646" y="216"/>
                  </a:lnTo>
                  <a:lnTo>
                    <a:pt x="813" y="0"/>
                  </a:lnTo>
                  <a:lnTo>
                    <a:pt x="676" y="150"/>
                  </a:lnTo>
                  <a:lnTo>
                    <a:pt x="144" y="504"/>
                  </a:lnTo>
                  <a:lnTo>
                    <a:pt x="0" y="732"/>
                  </a:lnTo>
                  <a:lnTo>
                    <a:pt x="0" y="804"/>
                  </a:lnTo>
                  <a:lnTo>
                    <a:pt x="161" y="564"/>
                  </a:lnTo>
                  <a:lnTo>
                    <a:pt x="161" y="564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24586" name="Freeform 10"/>
            <p:cNvSpPr>
              <a:spLocks/>
            </p:cNvSpPr>
            <p:nvPr/>
          </p:nvSpPr>
          <p:spPr bwMode="hidden">
            <a:xfrm>
              <a:off x="0" y="1545"/>
              <a:ext cx="762" cy="107"/>
            </a:xfrm>
            <a:custGeom>
              <a:avLst/>
              <a:gdLst/>
              <a:ahLst/>
              <a:cxnLst>
                <a:cxn ang="0">
                  <a:pos x="460" y="66"/>
                </a:cxn>
                <a:cxn ang="0">
                  <a:pos x="759" y="0"/>
                </a:cxn>
                <a:cxn ang="0">
                  <a:pos x="496" y="36"/>
                </a:cxn>
                <a:cxn ang="0">
                  <a:pos x="138" y="48"/>
                </a:cxn>
                <a:cxn ang="0">
                  <a:pos x="0" y="78"/>
                </a:cxn>
                <a:cxn ang="0">
                  <a:pos x="0" y="107"/>
                </a:cxn>
                <a:cxn ang="0">
                  <a:pos x="96" y="89"/>
                </a:cxn>
                <a:cxn ang="0">
                  <a:pos x="460" y="66"/>
                </a:cxn>
                <a:cxn ang="0">
                  <a:pos x="460" y="66"/>
                </a:cxn>
              </a:cxnLst>
              <a:rect l="0" t="0" r="r" b="b"/>
              <a:pathLst>
                <a:path w="759" h="107">
                  <a:moveTo>
                    <a:pt x="460" y="66"/>
                  </a:moveTo>
                  <a:lnTo>
                    <a:pt x="759" y="0"/>
                  </a:lnTo>
                  <a:lnTo>
                    <a:pt x="496" y="36"/>
                  </a:lnTo>
                  <a:lnTo>
                    <a:pt x="138" y="48"/>
                  </a:lnTo>
                  <a:lnTo>
                    <a:pt x="0" y="78"/>
                  </a:lnTo>
                  <a:lnTo>
                    <a:pt x="0" y="107"/>
                  </a:lnTo>
                  <a:lnTo>
                    <a:pt x="96" y="89"/>
                  </a:lnTo>
                  <a:lnTo>
                    <a:pt x="460" y="66"/>
                  </a:lnTo>
                  <a:lnTo>
                    <a:pt x="460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24587" name="Freeform 11"/>
            <p:cNvSpPr>
              <a:spLocks/>
            </p:cNvSpPr>
            <p:nvPr/>
          </p:nvSpPr>
          <p:spPr bwMode="hidden">
            <a:xfrm>
              <a:off x="2314" y="3431"/>
              <a:ext cx="3182" cy="745"/>
            </a:xfrm>
            <a:custGeom>
              <a:avLst/>
              <a:gdLst/>
              <a:ahLst/>
              <a:cxnLst>
                <a:cxn ang="0">
                  <a:pos x="1387" y="239"/>
                </a:cxn>
                <a:cxn ang="0">
                  <a:pos x="1734" y="233"/>
                </a:cxn>
                <a:cxn ang="0">
                  <a:pos x="2087" y="251"/>
                </a:cxn>
                <a:cxn ang="0">
                  <a:pos x="2505" y="233"/>
                </a:cxn>
                <a:cxn ang="0">
                  <a:pos x="3169" y="204"/>
                </a:cxn>
                <a:cxn ang="0">
                  <a:pos x="3115" y="186"/>
                </a:cxn>
                <a:cxn ang="0">
                  <a:pos x="2422" y="221"/>
                </a:cxn>
                <a:cxn ang="0">
                  <a:pos x="2003" y="221"/>
                </a:cxn>
                <a:cxn ang="0">
                  <a:pos x="1459" y="186"/>
                </a:cxn>
                <a:cxn ang="0">
                  <a:pos x="1543" y="168"/>
                </a:cxn>
                <a:cxn ang="0">
                  <a:pos x="2039" y="0"/>
                </a:cxn>
                <a:cxn ang="0">
                  <a:pos x="1961" y="24"/>
                </a:cxn>
                <a:cxn ang="0">
                  <a:pos x="1836" y="66"/>
                </a:cxn>
                <a:cxn ang="0">
                  <a:pos x="1602" y="138"/>
                </a:cxn>
                <a:cxn ang="0">
                  <a:pos x="1339" y="198"/>
                </a:cxn>
                <a:cxn ang="0">
                  <a:pos x="1268" y="251"/>
                </a:cxn>
                <a:cxn ang="0">
                  <a:pos x="765" y="413"/>
                </a:cxn>
                <a:cxn ang="0">
                  <a:pos x="335" y="503"/>
                </a:cxn>
                <a:cxn ang="0">
                  <a:pos x="0" y="617"/>
                </a:cxn>
                <a:cxn ang="0">
                  <a:pos x="299" y="539"/>
                </a:cxn>
                <a:cxn ang="0">
                  <a:pos x="735" y="449"/>
                </a:cxn>
                <a:cxn ang="0">
                  <a:pos x="1178" y="311"/>
                </a:cxn>
                <a:cxn ang="0">
                  <a:pos x="981" y="491"/>
                </a:cxn>
                <a:cxn ang="0">
                  <a:pos x="867" y="743"/>
                </a:cxn>
                <a:cxn ang="0">
                  <a:pos x="861" y="743"/>
                </a:cxn>
                <a:cxn ang="0">
                  <a:pos x="933" y="743"/>
                </a:cxn>
                <a:cxn ang="0">
                  <a:pos x="1022" y="497"/>
                </a:cxn>
                <a:cxn ang="0">
                  <a:pos x="1297" y="281"/>
                </a:cxn>
                <a:cxn ang="0">
                  <a:pos x="1531" y="449"/>
                </a:cxn>
                <a:cxn ang="0">
                  <a:pos x="1770" y="677"/>
                </a:cxn>
                <a:cxn ang="0">
                  <a:pos x="1854" y="743"/>
                </a:cxn>
                <a:cxn ang="0">
                  <a:pos x="1919" y="743"/>
                </a:cxn>
                <a:cxn ang="0">
                  <a:pos x="1692" y="527"/>
                </a:cxn>
                <a:cxn ang="0">
                  <a:pos x="1387" y="239"/>
                </a:cxn>
                <a:cxn ang="0">
                  <a:pos x="1387" y="239"/>
                </a:cxn>
              </a:cxnLst>
              <a:rect l="0" t="0" r="r" b="b"/>
              <a:pathLst>
                <a:path w="3169" h="743">
                  <a:moveTo>
                    <a:pt x="1387" y="239"/>
                  </a:moveTo>
                  <a:lnTo>
                    <a:pt x="1734" y="233"/>
                  </a:lnTo>
                  <a:lnTo>
                    <a:pt x="2087" y="251"/>
                  </a:lnTo>
                  <a:lnTo>
                    <a:pt x="2505" y="233"/>
                  </a:lnTo>
                  <a:lnTo>
                    <a:pt x="3169" y="204"/>
                  </a:lnTo>
                  <a:lnTo>
                    <a:pt x="3115" y="186"/>
                  </a:lnTo>
                  <a:lnTo>
                    <a:pt x="2422" y="221"/>
                  </a:lnTo>
                  <a:lnTo>
                    <a:pt x="2003" y="221"/>
                  </a:lnTo>
                  <a:lnTo>
                    <a:pt x="1459" y="186"/>
                  </a:lnTo>
                  <a:lnTo>
                    <a:pt x="1543" y="168"/>
                  </a:lnTo>
                  <a:lnTo>
                    <a:pt x="2039" y="0"/>
                  </a:lnTo>
                  <a:lnTo>
                    <a:pt x="1961" y="24"/>
                  </a:lnTo>
                  <a:lnTo>
                    <a:pt x="1836" y="66"/>
                  </a:lnTo>
                  <a:lnTo>
                    <a:pt x="1602" y="138"/>
                  </a:lnTo>
                  <a:lnTo>
                    <a:pt x="1339" y="198"/>
                  </a:lnTo>
                  <a:lnTo>
                    <a:pt x="1268" y="251"/>
                  </a:lnTo>
                  <a:lnTo>
                    <a:pt x="765" y="413"/>
                  </a:lnTo>
                  <a:lnTo>
                    <a:pt x="335" y="503"/>
                  </a:lnTo>
                  <a:lnTo>
                    <a:pt x="0" y="617"/>
                  </a:lnTo>
                  <a:lnTo>
                    <a:pt x="299" y="539"/>
                  </a:lnTo>
                  <a:lnTo>
                    <a:pt x="735" y="449"/>
                  </a:lnTo>
                  <a:lnTo>
                    <a:pt x="1178" y="311"/>
                  </a:lnTo>
                  <a:lnTo>
                    <a:pt x="981" y="491"/>
                  </a:lnTo>
                  <a:lnTo>
                    <a:pt x="867" y="743"/>
                  </a:lnTo>
                  <a:lnTo>
                    <a:pt x="861" y="743"/>
                  </a:lnTo>
                  <a:lnTo>
                    <a:pt x="933" y="743"/>
                  </a:lnTo>
                  <a:lnTo>
                    <a:pt x="1022" y="497"/>
                  </a:lnTo>
                  <a:lnTo>
                    <a:pt x="1297" y="281"/>
                  </a:lnTo>
                  <a:lnTo>
                    <a:pt x="1531" y="449"/>
                  </a:lnTo>
                  <a:lnTo>
                    <a:pt x="1770" y="677"/>
                  </a:lnTo>
                  <a:lnTo>
                    <a:pt x="1854" y="743"/>
                  </a:lnTo>
                  <a:lnTo>
                    <a:pt x="1919" y="743"/>
                  </a:lnTo>
                  <a:lnTo>
                    <a:pt x="1692" y="527"/>
                  </a:lnTo>
                  <a:lnTo>
                    <a:pt x="1387" y="239"/>
                  </a:lnTo>
                  <a:lnTo>
                    <a:pt x="1387" y="239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24588" name="Rectangle 12"/>
            <p:cNvSpPr>
              <a:spLocks noChangeArrowheads="1"/>
            </p:cNvSpPr>
            <p:nvPr/>
          </p:nvSpPr>
          <p:spPr bwMode="hidden">
            <a:xfrm>
              <a:off x="192" y="127"/>
              <a:ext cx="1" cy="1"/>
            </a:xfrm>
            <a:prstGeom prst="rect">
              <a:avLst/>
            </a:prstGeom>
            <a:solidFill>
              <a:srgbClr val="9A1E8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24589" name="Rectangle 13"/>
            <p:cNvSpPr>
              <a:spLocks noChangeArrowheads="1"/>
            </p:cNvSpPr>
            <p:nvPr/>
          </p:nvSpPr>
          <p:spPr bwMode="hidden">
            <a:xfrm>
              <a:off x="204" y="131"/>
              <a:ext cx="1" cy="1"/>
            </a:xfrm>
            <a:prstGeom prst="rect">
              <a:avLst/>
            </a:prstGeom>
            <a:solidFill>
              <a:srgbClr val="9A1E8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24590" name="Freeform 14"/>
            <p:cNvSpPr>
              <a:spLocks/>
            </p:cNvSpPr>
            <p:nvPr/>
          </p:nvSpPr>
          <p:spPr bwMode="hidden">
            <a:xfrm>
              <a:off x="0" y="4032"/>
              <a:ext cx="5760" cy="288"/>
            </a:xfrm>
            <a:custGeom>
              <a:avLst/>
              <a:gdLst/>
              <a:ahLst/>
              <a:cxnLst>
                <a:cxn ang="0">
                  <a:pos x="5740" y="288"/>
                </a:cxn>
                <a:cxn ang="0">
                  <a:pos x="0" y="288"/>
                </a:cxn>
                <a:cxn ang="0">
                  <a:pos x="0" y="0"/>
                </a:cxn>
                <a:cxn ang="0">
                  <a:pos x="5740" y="0"/>
                </a:cxn>
                <a:cxn ang="0">
                  <a:pos x="5740" y="288"/>
                </a:cxn>
                <a:cxn ang="0">
                  <a:pos x="5740" y="288"/>
                </a:cxn>
              </a:cxnLst>
              <a:rect l="0" t="0" r="r" b="b"/>
              <a:pathLst>
                <a:path w="5740" h="288">
                  <a:moveTo>
                    <a:pt x="5740" y="288"/>
                  </a:moveTo>
                  <a:lnTo>
                    <a:pt x="0" y="288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288"/>
                  </a:lnTo>
                  <a:lnTo>
                    <a:pt x="5740" y="28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24591" name="Freeform 15"/>
            <p:cNvSpPr>
              <a:spLocks/>
            </p:cNvSpPr>
            <p:nvPr/>
          </p:nvSpPr>
          <p:spPr bwMode="hidden">
            <a:xfrm>
              <a:off x="0" y="4032"/>
              <a:ext cx="5760" cy="336"/>
            </a:xfrm>
            <a:custGeom>
              <a:avLst/>
              <a:gdLst/>
              <a:ahLst/>
              <a:cxnLst>
                <a:cxn ang="0">
                  <a:pos x="5740" y="288"/>
                </a:cxn>
                <a:cxn ang="0">
                  <a:pos x="0" y="288"/>
                </a:cxn>
                <a:cxn ang="0">
                  <a:pos x="0" y="0"/>
                </a:cxn>
                <a:cxn ang="0">
                  <a:pos x="5740" y="0"/>
                </a:cxn>
                <a:cxn ang="0">
                  <a:pos x="5740" y="288"/>
                </a:cxn>
                <a:cxn ang="0">
                  <a:pos x="5740" y="288"/>
                </a:cxn>
              </a:cxnLst>
              <a:rect l="0" t="0" r="r" b="b"/>
              <a:pathLst>
                <a:path w="5740" h="288">
                  <a:moveTo>
                    <a:pt x="5740" y="288"/>
                  </a:moveTo>
                  <a:lnTo>
                    <a:pt x="0" y="288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288"/>
                  </a:lnTo>
                  <a:lnTo>
                    <a:pt x="5740" y="28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24592" name="Freeform 16"/>
            <p:cNvSpPr>
              <a:spLocks/>
            </p:cNvSpPr>
            <p:nvPr/>
          </p:nvSpPr>
          <p:spPr bwMode="hidden">
            <a:xfrm>
              <a:off x="0" y="0"/>
              <a:ext cx="5760" cy="288"/>
            </a:xfrm>
            <a:custGeom>
              <a:avLst/>
              <a:gdLst/>
              <a:ahLst/>
              <a:cxnLst>
                <a:cxn ang="0">
                  <a:pos x="5740" y="288"/>
                </a:cxn>
                <a:cxn ang="0">
                  <a:pos x="0" y="288"/>
                </a:cxn>
                <a:cxn ang="0">
                  <a:pos x="0" y="0"/>
                </a:cxn>
                <a:cxn ang="0">
                  <a:pos x="5740" y="0"/>
                </a:cxn>
                <a:cxn ang="0">
                  <a:pos x="5740" y="288"/>
                </a:cxn>
                <a:cxn ang="0">
                  <a:pos x="5740" y="288"/>
                </a:cxn>
              </a:cxnLst>
              <a:rect l="0" t="0" r="r" b="b"/>
              <a:pathLst>
                <a:path w="5740" h="288">
                  <a:moveTo>
                    <a:pt x="5740" y="288"/>
                  </a:moveTo>
                  <a:lnTo>
                    <a:pt x="0" y="288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288"/>
                  </a:lnTo>
                  <a:lnTo>
                    <a:pt x="5740" y="288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56078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24593" name="Freeform 17"/>
            <p:cNvSpPr>
              <a:spLocks/>
            </p:cNvSpPr>
            <p:nvPr/>
          </p:nvSpPr>
          <p:spPr bwMode="hidden">
            <a:xfrm>
              <a:off x="509" y="229"/>
              <a:ext cx="3188" cy="2024"/>
            </a:xfrm>
            <a:custGeom>
              <a:avLst/>
              <a:gdLst/>
              <a:ahLst/>
              <a:cxnLst>
                <a:cxn ang="0">
                  <a:pos x="871" y="1423"/>
                </a:cxn>
                <a:cxn ang="0">
                  <a:pos x="907" y="1393"/>
                </a:cxn>
                <a:cxn ang="0">
                  <a:pos x="991" y="1320"/>
                </a:cxn>
                <a:cxn ang="0">
                  <a:pos x="1033" y="1297"/>
                </a:cxn>
                <a:cxn ang="0">
                  <a:pos x="1086" y="1249"/>
                </a:cxn>
                <a:cxn ang="0">
                  <a:pos x="1123" y="1219"/>
                </a:cxn>
                <a:cxn ang="0">
                  <a:pos x="1057" y="1153"/>
                </a:cxn>
                <a:cxn ang="0">
                  <a:pos x="877" y="1021"/>
                </a:cxn>
                <a:cxn ang="0">
                  <a:pos x="655" y="907"/>
                </a:cxn>
                <a:cxn ang="0">
                  <a:pos x="655" y="846"/>
                </a:cxn>
                <a:cxn ang="0">
                  <a:pos x="643" y="708"/>
                </a:cxn>
                <a:cxn ang="0">
                  <a:pos x="552" y="642"/>
                </a:cxn>
                <a:cxn ang="0">
                  <a:pos x="510" y="570"/>
                </a:cxn>
                <a:cxn ang="0">
                  <a:pos x="637" y="564"/>
                </a:cxn>
                <a:cxn ang="0">
                  <a:pos x="763" y="570"/>
                </a:cxn>
                <a:cxn ang="0">
                  <a:pos x="1091" y="850"/>
                </a:cxn>
                <a:cxn ang="0">
                  <a:pos x="1009" y="566"/>
                </a:cxn>
                <a:cxn ang="0">
                  <a:pos x="1054" y="265"/>
                </a:cxn>
                <a:cxn ang="0">
                  <a:pos x="1249" y="0"/>
                </a:cxn>
                <a:cxn ang="0">
                  <a:pos x="1466" y="292"/>
                </a:cxn>
                <a:cxn ang="0">
                  <a:pos x="1475" y="548"/>
                </a:cxn>
                <a:cxn ang="0">
                  <a:pos x="1567" y="630"/>
                </a:cxn>
                <a:cxn ang="0">
                  <a:pos x="1795" y="365"/>
                </a:cxn>
                <a:cxn ang="0">
                  <a:pos x="2245" y="150"/>
                </a:cxn>
                <a:cxn ang="0">
                  <a:pos x="2618" y="180"/>
                </a:cxn>
                <a:cxn ang="0">
                  <a:pos x="3050" y="150"/>
                </a:cxn>
                <a:cxn ang="0">
                  <a:pos x="3140" y="210"/>
                </a:cxn>
                <a:cxn ang="0">
                  <a:pos x="2990" y="210"/>
                </a:cxn>
                <a:cxn ang="0">
                  <a:pos x="2834" y="377"/>
                </a:cxn>
                <a:cxn ang="0">
                  <a:pos x="2702" y="648"/>
                </a:cxn>
                <a:cxn ang="0">
                  <a:pos x="2582" y="828"/>
                </a:cxn>
                <a:cxn ang="0">
                  <a:pos x="2234" y="1009"/>
                </a:cxn>
                <a:cxn ang="0">
                  <a:pos x="1963" y="1075"/>
                </a:cxn>
                <a:cxn ang="0">
                  <a:pos x="2257" y="1111"/>
                </a:cxn>
                <a:cxn ang="0">
                  <a:pos x="2600" y="1207"/>
                </a:cxn>
                <a:cxn ang="0">
                  <a:pos x="2894" y="1441"/>
                </a:cxn>
                <a:cxn ang="0">
                  <a:pos x="3122" y="1555"/>
                </a:cxn>
                <a:cxn ang="0">
                  <a:pos x="3032" y="1585"/>
                </a:cxn>
                <a:cxn ang="0">
                  <a:pos x="3008" y="1591"/>
                </a:cxn>
                <a:cxn ang="0">
                  <a:pos x="2960" y="1597"/>
                </a:cxn>
                <a:cxn ang="0">
                  <a:pos x="2882" y="1609"/>
                </a:cxn>
                <a:cxn ang="0">
                  <a:pos x="2846" y="1609"/>
                </a:cxn>
                <a:cxn ang="0">
                  <a:pos x="2774" y="1615"/>
                </a:cxn>
                <a:cxn ang="0">
                  <a:pos x="2726" y="1621"/>
                </a:cxn>
                <a:cxn ang="0">
                  <a:pos x="2708" y="1621"/>
                </a:cxn>
                <a:cxn ang="0">
                  <a:pos x="2594" y="1657"/>
                </a:cxn>
                <a:cxn ang="0">
                  <a:pos x="2533" y="1663"/>
                </a:cxn>
                <a:cxn ang="0">
                  <a:pos x="2444" y="1675"/>
                </a:cxn>
                <a:cxn ang="0">
                  <a:pos x="2378" y="1687"/>
                </a:cxn>
                <a:cxn ang="0">
                  <a:pos x="2360" y="1705"/>
                </a:cxn>
                <a:cxn ang="0">
                  <a:pos x="2305" y="1687"/>
                </a:cxn>
                <a:cxn ang="0">
                  <a:pos x="2263" y="1663"/>
                </a:cxn>
                <a:cxn ang="0">
                  <a:pos x="2017" y="1585"/>
                </a:cxn>
                <a:cxn ang="0">
                  <a:pos x="1711" y="1453"/>
                </a:cxn>
                <a:cxn ang="0">
                  <a:pos x="1880" y="1844"/>
                </a:cxn>
                <a:cxn ang="0">
                  <a:pos x="1771" y="1922"/>
                </a:cxn>
                <a:cxn ang="0">
                  <a:pos x="1531" y="1753"/>
                </a:cxn>
                <a:cxn ang="0">
                  <a:pos x="1411" y="1477"/>
                </a:cxn>
                <a:cxn ang="0">
                  <a:pos x="1219" y="1291"/>
                </a:cxn>
                <a:cxn ang="0">
                  <a:pos x="127" y="2006"/>
                </a:cxn>
                <a:cxn ang="0">
                  <a:pos x="865" y="1429"/>
                </a:cxn>
              </a:cxnLst>
              <a:rect l="0" t="0" r="r" b="b"/>
              <a:pathLst>
                <a:path w="3188" h="2024">
                  <a:moveTo>
                    <a:pt x="865" y="1429"/>
                  </a:moveTo>
                  <a:lnTo>
                    <a:pt x="871" y="1423"/>
                  </a:lnTo>
                  <a:lnTo>
                    <a:pt x="889" y="1411"/>
                  </a:lnTo>
                  <a:lnTo>
                    <a:pt x="907" y="1393"/>
                  </a:lnTo>
                  <a:lnTo>
                    <a:pt x="937" y="1369"/>
                  </a:lnTo>
                  <a:lnTo>
                    <a:pt x="991" y="1320"/>
                  </a:lnTo>
                  <a:lnTo>
                    <a:pt x="1015" y="1309"/>
                  </a:lnTo>
                  <a:lnTo>
                    <a:pt x="1033" y="1297"/>
                  </a:lnTo>
                  <a:lnTo>
                    <a:pt x="1057" y="1279"/>
                  </a:lnTo>
                  <a:lnTo>
                    <a:pt x="1086" y="1249"/>
                  </a:lnTo>
                  <a:lnTo>
                    <a:pt x="1111" y="1225"/>
                  </a:lnTo>
                  <a:lnTo>
                    <a:pt x="1123" y="1219"/>
                  </a:lnTo>
                  <a:lnTo>
                    <a:pt x="1123" y="1213"/>
                  </a:lnTo>
                  <a:lnTo>
                    <a:pt x="1057" y="1153"/>
                  </a:lnTo>
                  <a:lnTo>
                    <a:pt x="979" y="1051"/>
                  </a:lnTo>
                  <a:lnTo>
                    <a:pt x="877" y="1021"/>
                  </a:lnTo>
                  <a:lnTo>
                    <a:pt x="685" y="931"/>
                  </a:lnTo>
                  <a:lnTo>
                    <a:pt x="655" y="907"/>
                  </a:lnTo>
                  <a:lnTo>
                    <a:pt x="721" y="876"/>
                  </a:lnTo>
                  <a:lnTo>
                    <a:pt x="655" y="846"/>
                  </a:lnTo>
                  <a:lnTo>
                    <a:pt x="612" y="774"/>
                  </a:lnTo>
                  <a:lnTo>
                    <a:pt x="643" y="708"/>
                  </a:lnTo>
                  <a:lnTo>
                    <a:pt x="600" y="660"/>
                  </a:lnTo>
                  <a:lnTo>
                    <a:pt x="552" y="642"/>
                  </a:lnTo>
                  <a:lnTo>
                    <a:pt x="528" y="594"/>
                  </a:lnTo>
                  <a:lnTo>
                    <a:pt x="510" y="570"/>
                  </a:lnTo>
                  <a:lnTo>
                    <a:pt x="552" y="552"/>
                  </a:lnTo>
                  <a:lnTo>
                    <a:pt x="637" y="564"/>
                  </a:lnTo>
                  <a:lnTo>
                    <a:pt x="721" y="576"/>
                  </a:lnTo>
                  <a:lnTo>
                    <a:pt x="763" y="570"/>
                  </a:lnTo>
                  <a:lnTo>
                    <a:pt x="931" y="696"/>
                  </a:lnTo>
                  <a:lnTo>
                    <a:pt x="1091" y="850"/>
                  </a:lnTo>
                  <a:lnTo>
                    <a:pt x="1073" y="685"/>
                  </a:lnTo>
                  <a:lnTo>
                    <a:pt x="1009" y="566"/>
                  </a:lnTo>
                  <a:lnTo>
                    <a:pt x="945" y="393"/>
                  </a:lnTo>
                  <a:lnTo>
                    <a:pt x="1054" y="265"/>
                  </a:lnTo>
                  <a:lnTo>
                    <a:pt x="1137" y="45"/>
                  </a:lnTo>
                  <a:lnTo>
                    <a:pt x="1249" y="0"/>
                  </a:lnTo>
                  <a:lnTo>
                    <a:pt x="1338" y="137"/>
                  </a:lnTo>
                  <a:lnTo>
                    <a:pt x="1466" y="292"/>
                  </a:lnTo>
                  <a:lnTo>
                    <a:pt x="1502" y="411"/>
                  </a:lnTo>
                  <a:lnTo>
                    <a:pt x="1475" y="548"/>
                  </a:lnTo>
                  <a:lnTo>
                    <a:pt x="1347" y="768"/>
                  </a:lnTo>
                  <a:lnTo>
                    <a:pt x="1567" y="630"/>
                  </a:lnTo>
                  <a:lnTo>
                    <a:pt x="1687" y="462"/>
                  </a:lnTo>
                  <a:lnTo>
                    <a:pt x="1795" y="365"/>
                  </a:lnTo>
                  <a:lnTo>
                    <a:pt x="1940" y="239"/>
                  </a:lnTo>
                  <a:lnTo>
                    <a:pt x="2245" y="150"/>
                  </a:lnTo>
                  <a:lnTo>
                    <a:pt x="2498" y="138"/>
                  </a:lnTo>
                  <a:lnTo>
                    <a:pt x="2618" y="180"/>
                  </a:lnTo>
                  <a:lnTo>
                    <a:pt x="2815" y="138"/>
                  </a:lnTo>
                  <a:lnTo>
                    <a:pt x="3050" y="150"/>
                  </a:lnTo>
                  <a:lnTo>
                    <a:pt x="3176" y="168"/>
                  </a:lnTo>
                  <a:lnTo>
                    <a:pt x="3140" y="210"/>
                  </a:lnTo>
                  <a:lnTo>
                    <a:pt x="3116" y="192"/>
                  </a:lnTo>
                  <a:lnTo>
                    <a:pt x="2990" y="210"/>
                  </a:lnTo>
                  <a:lnTo>
                    <a:pt x="2906" y="263"/>
                  </a:lnTo>
                  <a:lnTo>
                    <a:pt x="2834" y="377"/>
                  </a:lnTo>
                  <a:lnTo>
                    <a:pt x="2768" y="534"/>
                  </a:lnTo>
                  <a:lnTo>
                    <a:pt x="2702" y="648"/>
                  </a:lnTo>
                  <a:lnTo>
                    <a:pt x="2738" y="726"/>
                  </a:lnTo>
                  <a:lnTo>
                    <a:pt x="2582" y="828"/>
                  </a:lnTo>
                  <a:lnTo>
                    <a:pt x="2444" y="913"/>
                  </a:lnTo>
                  <a:lnTo>
                    <a:pt x="2234" y="1009"/>
                  </a:lnTo>
                  <a:lnTo>
                    <a:pt x="2096" y="1063"/>
                  </a:lnTo>
                  <a:lnTo>
                    <a:pt x="1963" y="1075"/>
                  </a:lnTo>
                  <a:lnTo>
                    <a:pt x="2035" y="1117"/>
                  </a:lnTo>
                  <a:lnTo>
                    <a:pt x="2257" y="1111"/>
                  </a:lnTo>
                  <a:lnTo>
                    <a:pt x="2545" y="1135"/>
                  </a:lnTo>
                  <a:lnTo>
                    <a:pt x="2600" y="1207"/>
                  </a:lnTo>
                  <a:lnTo>
                    <a:pt x="2726" y="1303"/>
                  </a:lnTo>
                  <a:lnTo>
                    <a:pt x="2894" y="1441"/>
                  </a:lnTo>
                  <a:lnTo>
                    <a:pt x="2984" y="1471"/>
                  </a:lnTo>
                  <a:lnTo>
                    <a:pt x="3122" y="1555"/>
                  </a:lnTo>
                  <a:lnTo>
                    <a:pt x="3188" y="1543"/>
                  </a:lnTo>
                  <a:lnTo>
                    <a:pt x="3032" y="1585"/>
                  </a:lnTo>
                  <a:lnTo>
                    <a:pt x="3026" y="1585"/>
                  </a:lnTo>
                  <a:lnTo>
                    <a:pt x="3008" y="1591"/>
                  </a:lnTo>
                  <a:lnTo>
                    <a:pt x="2984" y="1591"/>
                  </a:lnTo>
                  <a:lnTo>
                    <a:pt x="2960" y="1597"/>
                  </a:lnTo>
                  <a:lnTo>
                    <a:pt x="2906" y="1603"/>
                  </a:lnTo>
                  <a:lnTo>
                    <a:pt x="2882" y="1609"/>
                  </a:lnTo>
                  <a:lnTo>
                    <a:pt x="2864" y="1609"/>
                  </a:lnTo>
                  <a:lnTo>
                    <a:pt x="2846" y="1609"/>
                  </a:lnTo>
                  <a:lnTo>
                    <a:pt x="2828" y="1609"/>
                  </a:lnTo>
                  <a:lnTo>
                    <a:pt x="2774" y="1615"/>
                  </a:lnTo>
                  <a:lnTo>
                    <a:pt x="2750" y="1615"/>
                  </a:lnTo>
                  <a:lnTo>
                    <a:pt x="2726" y="1621"/>
                  </a:lnTo>
                  <a:lnTo>
                    <a:pt x="2714" y="1621"/>
                  </a:lnTo>
                  <a:lnTo>
                    <a:pt x="2708" y="1621"/>
                  </a:lnTo>
                  <a:lnTo>
                    <a:pt x="2606" y="1657"/>
                  </a:lnTo>
                  <a:lnTo>
                    <a:pt x="2594" y="1657"/>
                  </a:lnTo>
                  <a:lnTo>
                    <a:pt x="2569" y="1657"/>
                  </a:lnTo>
                  <a:lnTo>
                    <a:pt x="2533" y="1663"/>
                  </a:lnTo>
                  <a:lnTo>
                    <a:pt x="2486" y="1669"/>
                  </a:lnTo>
                  <a:lnTo>
                    <a:pt x="2444" y="1675"/>
                  </a:lnTo>
                  <a:lnTo>
                    <a:pt x="2408" y="1681"/>
                  </a:lnTo>
                  <a:lnTo>
                    <a:pt x="2378" y="1687"/>
                  </a:lnTo>
                  <a:lnTo>
                    <a:pt x="2366" y="1699"/>
                  </a:lnTo>
                  <a:lnTo>
                    <a:pt x="2360" y="1705"/>
                  </a:lnTo>
                  <a:lnTo>
                    <a:pt x="2342" y="1705"/>
                  </a:lnTo>
                  <a:lnTo>
                    <a:pt x="2305" y="1687"/>
                  </a:lnTo>
                  <a:lnTo>
                    <a:pt x="2275" y="1669"/>
                  </a:lnTo>
                  <a:lnTo>
                    <a:pt x="2263" y="1663"/>
                  </a:lnTo>
                  <a:lnTo>
                    <a:pt x="2257" y="1657"/>
                  </a:lnTo>
                  <a:lnTo>
                    <a:pt x="2017" y="1585"/>
                  </a:lnTo>
                  <a:lnTo>
                    <a:pt x="1844" y="1489"/>
                  </a:lnTo>
                  <a:lnTo>
                    <a:pt x="1711" y="1453"/>
                  </a:lnTo>
                  <a:lnTo>
                    <a:pt x="1856" y="1693"/>
                  </a:lnTo>
                  <a:lnTo>
                    <a:pt x="1880" y="1844"/>
                  </a:lnTo>
                  <a:lnTo>
                    <a:pt x="1856" y="1994"/>
                  </a:lnTo>
                  <a:lnTo>
                    <a:pt x="1771" y="1922"/>
                  </a:lnTo>
                  <a:lnTo>
                    <a:pt x="1616" y="1795"/>
                  </a:lnTo>
                  <a:lnTo>
                    <a:pt x="1531" y="1753"/>
                  </a:lnTo>
                  <a:lnTo>
                    <a:pt x="1483" y="1633"/>
                  </a:lnTo>
                  <a:lnTo>
                    <a:pt x="1411" y="1477"/>
                  </a:lnTo>
                  <a:lnTo>
                    <a:pt x="1358" y="1381"/>
                  </a:lnTo>
                  <a:lnTo>
                    <a:pt x="1219" y="1291"/>
                  </a:lnTo>
                  <a:lnTo>
                    <a:pt x="1147" y="1279"/>
                  </a:lnTo>
                  <a:lnTo>
                    <a:pt x="127" y="2006"/>
                  </a:lnTo>
                  <a:lnTo>
                    <a:pt x="0" y="2024"/>
                  </a:lnTo>
                  <a:lnTo>
                    <a:pt x="865" y="1429"/>
                  </a:lnTo>
                  <a:lnTo>
                    <a:pt x="865" y="1429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24594" name="Freeform 18"/>
            <p:cNvSpPr>
              <a:spLocks/>
            </p:cNvSpPr>
            <p:nvPr/>
          </p:nvSpPr>
          <p:spPr bwMode="hidden">
            <a:xfrm>
              <a:off x="1344" y="293"/>
              <a:ext cx="2144" cy="1787"/>
            </a:xfrm>
            <a:custGeom>
              <a:avLst/>
              <a:gdLst/>
              <a:ahLst/>
              <a:cxnLst>
                <a:cxn ang="0">
                  <a:pos x="318" y="1078"/>
                </a:cxn>
                <a:cxn ang="0">
                  <a:pos x="217" y="928"/>
                </a:cxn>
                <a:cxn ang="0">
                  <a:pos x="102" y="808"/>
                </a:cxn>
                <a:cxn ang="0">
                  <a:pos x="36" y="742"/>
                </a:cxn>
                <a:cxn ang="0">
                  <a:pos x="0" y="700"/>
                </a:cxn>
                <a:cxn ang="0">
                  <a:pos x="270" y="958"/>
                </a:cxn>
                <a:cxn ang="0">
                  <a:pos x="294" y="1006"/>
                </a:cxn>
                <a:cxn ang="0">
                  <a:pos x="367" y="670"/>
                </a:cxn>
                <a:cxn ang="0">
                  <a:pos x="379" y="411"/>
                </a:cxn>
                <a:cxn ang="0">
                  <a:pos x="347" y="118"/>
                </a:cxn>
                <a:cxn ang="0">
                  <a:pos x="393" y="0"/>
                </a:cxn>
                <a:cxn ang="0">
                  <a:pos x="397" y="357"/>
                </a:cxn>
                <a:cxn ang="0">
                  <a:pos x="421" y="609"/>
                </a:cxn>
                <a:cxn ang="0">
                  <a:pos x="385" y="826"/>
                </a:cxn>
                <a:cxn ang="0">
                  <a:pos x="385" y="1036"/>
                </a:cxn>
                <a:cxn ang="0">
                  <a:pos x="877" y="784"/>
                </a:cxn>
                <a:cxn ang="0">
                  <a:pos x="1309" y="555"/>
                </a:cxn>
                <a:cxn ang="0">
                  <a:pos x="1802" y="249"/>
                </a:cxn>
                <a:cxn ang="0">
                  <a:pos x="2096" y="69"/>
                </a:cxn>
                <a:cxn ang="0">
                  <a:pos x="1814" y="279"/>
                </a:cxn>
                <a:cxn ang="0">
                  <a:pos x="1453" y="501"/>
                </a:cxn>
                <a:cxn ang="0">
                  <a:pos x="1123" y="700"/>
                </a:cxn>
                <a:cxn ang="0">
                  <a:pos x="739" y="898"/>
                </a:cxn>
                <a:cxn ang="0">
                  <a:pos x="463" y="1084"/>
                </a:cxn>
                <a:cxn ang="0">
                  <a:pos x="817" y="1193"/>
                </a:cxn>
                <a:cxn ang="0">
                  <a:pos x="1285" y="1187"/>
                </a:cxn>
                <a:cxn ang="0">
                  <a:pos x="1916" y="1396"/>
                </a:cxn>
                <a:cxn ang="0">
                  <a:pos x="2144" y="1420"/>
                </a:cxn>
                <a:cxn ang="0">
                  <a:pos x="1814" y="1408"/>
                </a:cxn>
                <a:cxn ang="0">
                  <a:pos x="1435" y="1288"/>
                </a:cxn>
                <a:cxn ang="0">
                  <a:pos x="1219" y="1229"/>
                </a:cxn>
                <a:cxn ang="0">
                  <a:pos x="799" y="1223"/>
                </a:cxn>
                <a:cxn ang="0">
                  <a:pos x="505" y="1145"/>
                </a:cxn>
                <a:cxn ang="0">
                  <a:pos x="733" y="1378"/>
                </a:cxn>
                <a:cxn ang="0">
                  <a:pos x="877" y="1619"/>
                </a:cxn>
                <a:cxn ang="0">
                  <a:pos x="1009" y="1787"/>
                </a:cxn>
                <a:cxn ang="0">
                  <a:pos x="817" y="1607"/>
                </a:cxn>
                <a:cxn ang="0">
                  <a:pos x="673" y="1372"/>
                </a:cxn>
                <a:cxn ang="0">
                  <a:pos x="415" y="1109"/>
                </a:cxn>
                <a:cxn ang="0">
                  <a:pos x="318" y="1078"/>
                </a:cxn>
                <a:cxn ang="0">
                  <a:pos x="318" y="1078"/>
                </a:cxn>
              </a:cxnLst>
              <a:rect l="0" t="0" r="r" b="b"/>
              <a:pathLst>
                <a:path w="2144" h="1787">
                  <a:moveTo>
                    <a:pt x="318" y="1078"/>
                  </a:moveTo>
                  <a:lnTo>
                    <a:pt x="217" y="928"/>
                  </a:lnTo>
                  <a:lnTo>
                    <a:pt x="102" y="808"/>
                  </a:lnTo>
                  <a:lnTo>
                    <a:pt x="36" y="742"/>
                  </a:lnTo>
                  <a:lnTo>
                    <a:pt x="0" y="700"/>
                  </a:lnTo>
                  <a:lnTo>
                    <a:pt x="270" y="958"/>
                  </a:lnTo>
                  <a:lnTo>
                    <a:pt x="294" y="1006"/>
                  </a:lnTo>
                  <a:lnTo>
                    <a:pt x="367" y="670"/>
                  </a:lnTo>
                  <a:lnTo>
                    <a:pt x="379" y="411"/>
                  </a:lnTo>
                  <a:lnTo>
                    <a:pt x="347" y="118"/>
                  </a:lnTo>
                  <a:lnTo>
                    <a:pt x="393" y="0"/>
                  </a:lnTo>
                  <a:lnTo>
                    <a:pt x="397" y="357"/>
                  </a:lnTo>
                  <a:lnTo>
                    <a:pt x="421" y="609"/>
                  </a:lnTo>
                  <a:lnTo>
                    <a:pt x="385" y="826"/>
                  </a:lnTo>
                  <a:lnTo>
                    <a:pt x="385" y="1036"/>
                  </a:lnTo>
                  <a:lnTo>
                    <a:pt x="877" y="784"/>
                  </a:lnTo>
                  <a:lnTo>
                    <a:pt x="1309" y="555"/>
                  </a:lnTo>
                  <a:lnTo>
                    <a:pt x="1802" y="249"/>
                  </a:lnTo>
                  <a:lnTo>
                    <a:pt x="2096" y="69"/>
                  </a:lnTo>
                  <a:lnTo>
                    <a:pt x="1814" y="279"/>
                  </a:lnTo>
                  <a:lnTo>
                    <a:pt x="1453" y="501"/>
                  </a:lnTo>
                  <a:lnTo>
                    <a:pt x="1123" y="700"/>
                  </a:lnTo>
                  <a:lnTo>
                    <a:pt x="739" y="898"/>
                  </a:lnTo>
                  <a:lnTo>
                    <a:pt x="463" y="1084"/>
                  </a:lnTo>
                  <a:lnTo>
                    <a:pt x="817" y="1193"/>
                  </a:lnTo>
                  <a:lnTo>
                    <a:pt x="1285" y="1187"/>
                  </a:lnTo>
                  <a:lnTo>
                    <a:pt x="1916" y="1396"/>
                  </a:lnTo>
                  <a:lnTo>
                    <a:pt x="2144" y="1420"/>
                  </a:lnTo>
                  <a:lnTo>
                    <a:pt x="1814" y="1408"/>
                  </a:lnTo>
                  <a:lnTo>
                    <a:pt x="1435" y="1288"/>
                  </a:lnTo>
                  <a:lnTo>
                    <a:pt x="1219" y="1229"/>
                  </a:lnTo>
                  <a:lnTo>
                    <a:pt x="799" y="1223"/>
                  </a:lnTo>
                  <a:lnTo>
                    <a:pt x="505" y="1145"/>
                  </a:lnTo>
                  <a:lnTo>
                    <a:pt x="733" y="1378"/>
                  </a:lnTo>
                  <a:lnTo>
                    <a:pt x="877" y="1619"/>
                  </a:lnTo>
                  <a:lnTo>
                    <a:pt x="1009" y="1787"/>
                  </a:lnTo>
                  <a:lnTo>
                    <a:pt x="817" y="1607"/>
                  </a:lnTo>
                  <a:lnTo>
                    <a:pt x="673" y="1372"/>
                  </a:lnTo>
                  <a:lnTo>
                    <a:pt x="415" y="1109"/>
                  </a:lnTo>
                  <a:lnTo>
                    <a:pt x="318" y="1078"/>
                  </a:lnTo>
                  <a:lnTo>
                    <a:pt x="318" y="1078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24595" name="Freeform 19"/>
            <p:cNvSpPr>
              <a:spLocks/>
            </p:cNvSpPr>
            <p:nvPr/>
          </p:nvSpPr>
          <p:spPr bwMode="hidden">
            <a:xfrm>
              <a:off x="2932" y="1728"/>
              <a:ext cx="2828" cy="2366"/>
            </a:xfrm>
            <a:custGeom>
              <a:avLst/>
              <a:gdLst/>
              <a:ahLst/>
              <a:cxnLst>
                <a:cxn ang="0">
                  <a:pos x="1814" y="606"/>
                </a:cxn>
                <a:cxn ang="0">
                  <a:pos x="1615" y="252"/>
                </a:cxn>
                <a:cxn ang="0">
                  <a:pos x="1345" y="132"/>
                </a:cxn>
                <a:cxn ang="0">
                  <a:pos x="1381" y="492"/>
                </a:cxn>
                <a:cxn ang="0">
                  <a:pos x="955" y="221"/>
                </a:cxn>
                <a:cxn ang="0">
                  <a:pos x="877" y="161"/>
                </a:cxn>
                <a:cxn ang="0">
                  <a:pos x="841" y="167"/>
                </a:cxn>
                <a:cxn ang="0">
                  <a:pos x="720" y="161"/>
                </a:cxn>
                <a:cxn ang="0">
                  <a:pos x="613" y="144"/>
                </a:cxn>
                <a:cxn ang="0">
                  <a:pos x="492" y="161"/>
                </a:cxn>
                <a:cxn ang="0">
                  <a:pos x="432" y="150"/>
                </a:cxn>
                <a:cxn ang="0">
                  <a:pos x="342" y="138"/>
                </a:cxn>
                <a:cxn ang="0">
                  <a:pos x="246" y="126"/>
                </a:cxn>
                <a:cxn ang="0">
                  <a:pos x="174" y="114"/>
                </a:cxn>
                <a:cxn ang="0">
                  <a:pos x="216" y="240"/>
                </a:cxn>
                <a:cxn ang="0">
                  <a:pos x="607" y="588"/>
                </a:cxn>
                <a:cxn ang="0">
                  <a:pos x="1177" y="817"/>
                </a:cxn>
                <a:cxn ang="0">
                  <a:pos x="972" y="871"/>
                </a:cxn>
                <a:cxn ang="0">
                  <a:pos x="492" y="1111"/>
                </a:cxn>
                <a:cxn ang="0">
                  <a:pos x="276" y="1441"/>
                </a:cxn>
                <a:cxn ang="0">
                  <a:pos x="42" y="1441"/>
                </a:cxn>
                <a:cxn ang="0">
                  <a:pos x="367" y="1585"/>
                </a:cxn>
                <a:cxn ang="0">
                  <a:pos x="949" y="1712"/>
                </a:cxn>
                <a:cxn ang="0">
                  <a:pos x="1519" y="1537"/>
                </a:cxn>
                <a:cxn ang="0">
                  <a:pos x="1735" y="1513"/>
                </a:cxn>
                <a:cxn ang="0">
                  <a:pos x="1723" y="1802"/>
                </a:cxn>
                <a:cxn ang="0">
                  <a:pos x="2042" y="2229"/>
                </a:cxn>
                <a:cxn ang="0">
                  <a:pos x="2191" y="2133"/>
                </a:cxn>
                <a:cxn ang="0">
                  <a:pos x="2270" y="1970"/>
                </a:cxn>
                <a:cxn ang="0">
                  <a:pos x="2233" y="1573"/>
                </a:cxn>
                <a:cxn ang="0">
                  <a:pos x="2294" y="1483"/>
                </a:cxn>
                <a:cxn ang="0">
                  <a:pos x="2588" y="1688"/>
                </a:cxn>
                <a:cxn ang="0">
                  <a:pos x="2695" y="1682"/>
                </a:cxn>
                <a:cxn ang="0">
                  <a:pos x="2588" y="1543"/>
                </a:cxn>
                <a:cxn ang="0">
                  <a:pos x="2510" y="1357"/>
                </a:cxn>
                <a:cxn ang="0">
                  <a:pos x="2354" y="1184"/>
                </a:cxn>
                <a:cxn ang="0">
                  <a:pos x="2102" y="931"/>
                </a:cxn>
                <a:cxn ang="0">
                  <a:pos x="2137" y="907"/>
                </a:cxn>
                <a:cxn ang="0">
                  <a:pos x="2215" y="871"/>
                </a:cxn>
                <a:cxn ang="0">
                  <a:pos x="2324" y="817"/>
                </a:cxn>
                <a:cxn ang="0">
                  <a:pos x="2372" y="787"/>
                </a:cxn>
                <a:cxn ang="0">
                  <a:pos x="2078" y="865"/>
                </a:cxn>
              </a:cxnLst>
              <a:rect l="0" t="0" r="r" b="b"/>
              <a:pathLst>
                <a:path w="2828" h="2366">
                  <a:moveTo>
                    <a:pt x="2006" y="835"/>
                  </a:moveTo>
                  <a:lnTo>
                    <a:pt x="1873" y="715"/>
                  </a:lnTo>
                  <a:lnTo>
                    <a:pt x="1814" y="606"/>
                  </a:lnTo>
                  <a:lnTo>
                    <a:pt x="1747" y="438"/>
                  </a:lnTo>
                  <a:lnTo>
                    <a:pt x="1699" y="312"/>
                  </a:lnTo>
                  <a:lnTo>
                    <a:pt x="1615" y="252"/>
                  </a:lnTo>
                  <a:lnTo>
                    <a:pt x="1453" y="84"/>
                  </a:lnTo>
                  <a:lnTo>
                    <a:pt x="1375" y="0"/>
                  </a:lnTo>
                  <a:lnTo>
                    <a:pt x="1345" y="132"/>
                  </a:lnTo>
                  <a:lnTo>
                    <a:pt x="1369" y="294"/>
                  </a:lnTo>
                  <a:lnTo>
                    <a:pt x="1513" y="558"/>
                  </a:lnTo>
                  <a:lnTo>
                    <a:pt x="1381" y="492"/>
                  </a:lnTo>
                  <a:lnTo>
                    <a:pt x="1201" y="360"/>
                  </a:lnTo>
                  <a:lnTo>
                    <a:pt x="961" y="227"/>
                  </a:lnTo>
                  <a:lnTo>
                    <a:pt x="955" y="221"/>
                  </a:lnTo>
                  <a:lnTo>
                    <a:pt x="949" y="215"/>
                  </a:lnTo>
                  <a:lnTo>
                    <a:pt x="913" y="185"/>
                  </a:lnTo>
                  <a:lnTo>
                    <a:pt x="877" y="161"/>
                  </a:lnTo>
                  <a:lnTo>
                    <a:pt x="859" y="156"/>
                  </a:lnTo>
                  <a:lnTo>
                    <a:pt x="853" y="161"/>
                  </a:lnTo>
                  <a:lnTo>
                    <a:pt x="841" y="167"/>
                  </a:lnTo>
                  <a:lnTo>
                    <a:pt x="810" y="173"/>
                  </a:lnTo>
                  <a:lnTo>
                    <a:pt x="768" y="167"/>
                  </a:lnTo>
                  <a:lnTo>
                    <a:pt x="720" y="161"/>
                  </a:lnTo>
                  <a:lnTo>
                    <a:pt x="678" y="156"/>
                  </a:lnTo>
                  <a:lnTo>
                    <a:pt x="637" y="150"/>
                  </a:lnTo>
                  <a:lnTo>
                    <a:pt x="613" y="144"/>
                  </a:lnTo>
                  <a:lnTo>
                    <a:pt x="601" y="144"/>
                  </a:lnTo>
                  <a:lnTo>
                    <a:pt x="498" y="161"/>
                  </a:lnTo>
                  <a:lnTo>
                    <a:pt x="492" y="161"/>
                  </a:lnTo>
                  <a:lnTo>
                    <a:pt x="480" y="156"/>
                  </a:lnTo>
                  <a:lnTo>
                    <a:pt x="456" y="156"/>
                  </a:lnTo>
                  <a:lnTo>
                    <a:pt x="432" y="150"/>
                  </a:lnTo>
                  <a:lnTo>
                    <a:pt x="379" y="144"/>
                  </a:lnTo>
                  <a:lnTo>
                    <a:pt x="361" y="138"/>
                  </a:lnTo>
                  <a:lnTo>
                    <a:pt x="342" y="138"/>
                  </a:lnTo>
                  <a:lnTo>
                    <a:pt x="324" y="138"/>
                  </a:lnTo>
                  <a:lnTo>
                    <a:pt x="300" y="132"/>
                  </a:lnTo>
                  <a:lnTo>
                    <a:pt x="246" y="126"/>
                  </a:lnTo>
                  <a:lnTo>
                    <a:pt x="216" y="120"/>
                  </a:lnTo>
                  <a:lnTo>
                    <a:pt x="192" y="120"/>
                  </a:lnTo>
                  <a:lnTo>
                    <a:pt x="174" y="114"/>
                  </a:lnTo>
                  <a:lnTo>
                    <a:pt x="168" y="114"/>
                  </a:lnTo>
                  <a:lnTo>
                    <a:pt x="6" y="120"/>
                  </a:lnTo>
                  <a:lnTo>
                    <a:pt x="216" y="240"/>
                  </a:lnTo>
                  <a:lnTo>
                    <a:pt x="306" y="294"/>
                  </a:lnTo>
                  <a:lnTo>
                    <a:pt x="480" y="462"/>
                  </a:lnTo>
                  <a:lnTo>
                    <a:pt x="607" y="588"/>
                  </a:lnTo>
                  <a:lnTo>
                    <a:pt x="655" y="672"/>
                  </a:lnTo>
                  <a:lnTo>
                    <a:pt x="949" y="769"/>
                  </a:lnTo>
                  <a:lnTo>
                    <a:pt x="1177" y="817"/>
                  </a:lnTo>
                  <a:lnTo>
                    <a:pt x="1249" y="871"/>
                  </a:lnTo>
                  <a:lnTo>
                    <a:pt x="1117" y="853"/>
                  </a:lnTo>
                  <a:lnTo>
                    <a:pt x="972" y="871"/>
                  </a:lnTo>
                  <a:lnTo>
                    <a:pt x="756" y="919"/>
                  </a:lnTo>
                  <a:lnTo>
                    <a:pt x="619" y="961"/>
                  </a:lnTo>
                  <a:lnTo>
                    <a:pt x="492" y="1111"/>
                  </a:lnTo>
                  <a:lnTo>
                    <a:pt x="420" y="1214"/>
                  </a:lnTo>
                  <a:lnTo>
                    <a:pt x="348" y="1345"/>
                  </a:lnTo>
                  <a:lnTo>
                    <a:pt x="276" y="1441"/>
                  </a:lnTo>
                  <a:lnTo>
                    <a:pt x="192" y="1471"/>
                  </a:lnTo>
                  <a:lnTo>
                    <a:pt x="66" y="1465"/>
                  </a:lnTo>
                  <a:lnTo>
                    <a:pt x="42" y="1441"/>
                  </a:lnTo>
                  <a:lnTo>
                    <a:pt x="0" y="1471"/>
                  </a:lnTo>
                  <a:lnTo>
                    <a:pt x="126" y="1519"/>
                  </a:lnTo>
                  <a:lnTo>
                    <a:pt x="367" y="1585"/>
                  </a:lnTo>
                  <a:lnTo>
                    <a:pt x="570" y="1591"/>
                  </a:lnTo>
                  <a:lnTo>
                    <a:pt x="690" y="1664"/>
                  </a:lnTo>
                  <a:lnTo>
                    <a:pt x="949" y="1712"/>
                  </a:lnTo>
                  <a:lnTo>
                    <a:pt x="1260" y="1694"/>
                  </a:lnTo>
                  <a:lnTo>
                    <a:pt x="1411" y="1603"/>
                  </a:lnTo>
                  <a:lnTo>
                    <a:pt x="1519" y="1537"/>
                  </a:lnTo>
                  <a:lnTo>
                    <a:pt x="1645" y="1399"/>
                  </a:lnTo>
                  <a:lnTo>
                    <a:pt x="1699" y="1387"/>
                  </a:lnTo>
                  <a:lnTo>
                    <a:pt x="1735" y="1513"/>
                  </a:lnTo>
                  <a:lnTo>
                    <a:pt x="1729" y="1567"/>
                  </a:lnTo>
                  <a:lnTo>
                    <a:pt x="1723" y="1670"/>
                  </a:lnTo>
                  <a:lnTo>
                    <a:pt x="1723" y="1802"/>
                  </a:lnTo>
                  <a:lnTo>
                    <a:pt x="1831" y="1964"/>
                  </a:lnTo>
                  <a:lnTo>
                    <a:pt x="1957" y="2090"/>
                  </a:lnTo>
                  <a:lnTo>
                    <a:pt x="2042" y="2229"/>
                  </a:lnTo>
                  <a:lnTo>
                    <a:pt x="2155" y="2366"/>
                  </a:lnTo>
                  <a:lnTo>
                    <a:pt x="2161" y="2295"/>
                  </a:lnTo>
                  <a:lnTo>
                    <a:pt x="2191" y="2133"/>
                  </a:lnTo>
                  <a:lnTo>
                    <a:pt x="2215" y="2048"/>
                  </a:lnTo>
                  <a:lnTo>
                    <a:pt x="2258" y="2042"/>
                  </a:lnTo>
                  <a:lnTo>
                    <a:pt x="2270" y="1970"/>
                  </a:lnTo>
                  <a:lnTo>
                    <a:pt x="2342" y="1868"/>
                  </a:lnTo>
                  <a:lnTo>
                    <a:pt x="2324" y="1748"/>
                  </a:lnTo>
                  <a:lnTo>
                    <a:pt x="2233" y="1573"/>
                  </a:lnTo>
                  <a:lnTo>
                    <a:pt x="2209" y="1453"/>
                  </a:lnTo>
                  <a:lnTo>
                    <a:pt x="2209" y="1345"/>
                  </a:lnTo>
                  <a:lnTo>
                    <a:pt x="2294" y="1483"/>
                  </a:lnTo>
                  <a:lnTo>
                    <a:pt x="2461" y="1651"/>
                  </a:lnTo>
                  <a:lnTo>
                    <a:pt x="2504" y="1651"/>
                  </a:lnTo>
                  <a:lnTo>
                    <a:pt x="2588" y="1688"/>
                  </a:lnTo>
                  <a:lnTo>
                    <a:pt x="2678" y="1718"/>
                  </a:lnTo>
                  <a:lnTo>
                    <a:pt x="2720" y="1712"/>
                  </a:lnTo>
                  <a:lnTo>
                    <a:pt x="2695" y="1682"/>
                  </a:lnTo>
                  <a:lnTo>
                    <a:pt x="2678" y="1627"/>
                  </a:lnTo>
                  <a:lnTo>
                    <a:pt x="2630" y="1597"/>
                  </a:lnTo>
                  <a:lnTo>
                    <a:pt x="2588" y="1543"/>
                  </a:lnTo>
                  <a:lnTo>
                    <a:pt x="2618" y="1483"/>
                  </a:lnTo>
                  <a:lnTo>
                    <a:pt x="2576" y="1399"/>
                  </a:lnTo>
                  <a:lnTo>
                    <a:pt x="2510" y="1357"/>
                  </a:lnTo>
                  <a:lnTo>
                    <a:pt x="2576" y="1351"/>
                  </a:lnTo>
                  <a:lnTo>
                    <a:pt x="2552" y="1315"/>
                  </a:lnTo>
                  <a:lnTo>
                    <a:pt x="2354" y="1184"/>
                  </a:lnTo>
                  <a:lnTo>
                    <a:pt x="2252" y="1123"/>
                  </a:lnTo>
                  <a:lnTo>
                    <a:pt x="2173" y="1009"/>
                  </a:lnTo>
                  <a:lnTo>
                    <a:pt x="2102" y="931"/>
                  </a:lnTo>
                  <a:lnTo>
                    <a:pt x="2108" y="931"/>
                  </a:lnTo>
                  <a:lnTo>
                    <a:pt x="2114" y="925"/>
                  </a:lnTo>
                  <a:lnTo>
                    <a:pt x="2137" y="907"/>
                  </a:lnTo>
                  <a:lnTo>
                    <a:pt x="2167" y="883"/>
                  </a:lnTo>
                  <a:lnTo>
                    <a:pt x="2197" y="877"/>
                  </a:lnTo>
                  <a:lnTo>
                    <a:pt x="2215" y="871"/>
                  </a:lnTo>
                  <a:lnTo>
                    <a:pt x="2240" y="859"/>
                  </a:lnTo>
                  <a:lnTo>
                    <a:pt x="2300" y="829"/>
                  </a:lnTo>
                  <a:lnTo>
                    <a:pt x="2324" y="817"/>
                  </a:lnTo>
                  <a:lnTo>
                    <a:pt x="2348" y="799"/>
                  </a:lnTo>
                  <a:lnTo>
                    <a:pt x="2366" y="793"/>
                  </a:lnTo>
                  <a:lnTo>
                    <a:pt x="2372" y="787"/>
                  </a:lnTo>
                  <a:lnTo>
                    <a:pt x="2828" y="588"/>
                  </a:lnTo>
                  <a:lnTo>
                    <a:pt x="2828" y="528"/>
                  </a:lnTo>
                  <a:lnTo>
                    <a:pt x="2078" y="865"/>
                  </a:lnTo>
                  <a:lnTo>
                    <a:pt x="2006" y="835"/>
                  </a:lnTo>
                  <a:lnTo>
                    <a:pt x="2006" y="835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24596" name="Freeform 20"/>
            <p:cNvSpPr>
              <a:spLocks/>
            </p:cNvSpPr>
            <p:nvPr/>
          </p:nvSpPr>
          <p:spPr bwMode="hidden">
            <a:xfrm>
              <a:off x="3160" y="1860"/>
              <a:ext cx="2162" cy="1934"/>
            </a:xfrm>
            <a:custGeom>
              <a:avLst/>
              <a:gdLst/>
              <a:ahLst/>
              <a:cxnLst>
                <a:cxn ang="0">
                  <a:pos x="1842" y="851"/>
                </a:cxn>
                <a:cxn ang="0">
                  <a:pos x="1937" y="1019"/>
                </a:cxn>
                <a:cxn ang="0">
                  <a:pos x="2051" y="1168"/>
                </a:cxn>
                <a:cxn ang="0">
                  <a:pos x="2117" y="1246"/>
                </a:cxn>
                <a:cxn ang="0">
                  <a:pos x="2153" y="1294"/>
                </a:cxn>
                <a:cxn ang="0">
                  <a:pos x="1889" y="977"/>
                </a:cxn>
                <a:cxn ang="0">
                  <a:pos x="1860" y="929"/>
                </a:cxn>
                <a:cxn ang="0">
                  <a:pos x="1782" y="1240"/>
                </a:cxn>
                <a:cxn ang="0">
                  <a:pos x="1770" y="1486"/>
                </a:cxn>
                <a:cxn ang="0">
                  <a:pos x="1818" y="1906"/>
                </a:cxn>
                <a:cxn ang="0">
                  <a:pos x="1788" y="1930"/>
                </a:cxn>
                <a:cxn ang="0">
                  <a:pos x="1746" y="1534"/>
                </a:cxn>
                <a:cxn ang="0">
                  <a:pos x="1728" y="1288"/>
                </a:cxn>
                <a:cxn ang="0">
                  <a:pos x="1764" y="1085"/>
                </a:cxn>
                <a:cxn ang="0">
                  <a:pos x="1770" y="875"/>
                </a:cxn>
                <a:cxn ang="0">
                  <a:pos x="1268" y="1007"/>
                </a:cxn>
                <a:cxn ang="0">
                  <a:pos x="825" y="1132"/>
                </a:cxn>
                <a:cxn ang="0">
                  <a:pos x="323" y="1312"/>
                </a:cxn>
                <a:cxn ang="0">
                  <a:pos x="18" y="1420"/>
                </a:cxn>
                <a:cxn ang="0">
                  <a:pos x="311" y="1282"/>
                </a:cxn>
                <a:cxn ang="0">
                  <a:pos x="682" y="1144"/>
                </a:cxn>
                <a:cxn ang="0">
                  <a:pos x="1022" y="1037"/>
                </a:cxn>
                <a:cxn ang="0">
                  <a:pos x="1411" y="929"/>
                </a:cxn>
                <a:cxn ang="0">
                  <a:pos x="1692" y="815"/>
                </a:cxn>
                <a:cxn ang="0">
                  <a:pos x="1333" y="623"/>
                </a:cxn>
                <a:cxn ang="0">
                  <a:pos x="861" y="515"/>
                </a:cxn>
                <a:cxn ang="0">
                  <a:pos x="227" y="161"/>
                </a:cxn>
                <a:cxn ang="0">
                  <a:pos x="0" y="83"/>
                </a:cxn>
                <a:cxn ang="0">
                  <a:pos x="329" y="179"/>
                </a:cxn>
                <a:cxn ang="0">
                  <a:pos x="712" y="383"/>
                </a:cxn>
                <a:cxn ang="0">
                  <a:pos x="933" y="491"/>
                </a:cxn>
                <a:cxn ang="0">
                  <a:pos x="1351" y="593"/>
                </a:cxn>
                <a:cxn ang="0">
                  <a:pos x="1650" y="743"/>
                </a:cxn>
                <a:cxn ang="0">
                  <a:pos x="1423" y="461"/>
                </a:cxn>
                <a:cxn ang="0">
                  <a:pos x="1286" y="191"/>
                </a:cxn>
                <a:cxn ang="0">
                  <a:pos x="1154" y="0"/>
                </a:cxn>
                <a:cxn ang="0">
                  <a:pos x="1339" y="215"/>
                </a:cxn>
                <a:cxn ang="0">
                  <a:pos x="1489" y="485"/>
                </a:cxn>
                <a:cxn ang="0">
                  <a:pos x="1746" y="803"/>
                </a:cxn>
                <a:cxn ang="0">
                  <a:pos x="1842" y="851"/>
                </a:cxn>
                <a:cxn ang="0">
                  <a:pos x="1842" y="851"/>
                </a:cxn>
              </a:cxnLst>
              <a:rect l="0" t="0" r="r" b="b"/>
              <a:pathLst>
                <a:path w="2153" h="1930">
                  <a:moveTo>
                    <a:pt x="1842" y="851"/>
                  </a:moveTo>
                  <a:lnTo>
                    <a:pt x="1937" y="1019"/>
                  </a:lnTo>
                  <a:lnTo>
                    <a:pt x="2051" y="1168"/>
                  </a:lnTo>
                  <a:lnTo>
                    <a:pt x="2117" y="1246"/>
                  </a:lnTo>
                  <a:lnTo>
                    <a:pt x="2153" y="1294"/>
                  </a:lnTo>
                  <a:lnTo>
                    <a:pt x="1889" y="977"/>
                  </a:lnTo>
                  <a:lnTo>
                    <a:pt x="1860" y="929"/>
                  </a:lnTo>
                  <a:lnTo>
                    <a:pt x="1782" y="1240"/>
                  </a:lnTo>
                  <a:lnTo>
                    <a:pt x="1770" y="1486"/>
                  </a:lnTo>
                  <a:lnTo>
                    <a:pt x="1818" y="1906"/>
                  </a:lnTo>
                  <a:lnTo>
                    <a:pt x="1788" y="1930"/>
                  </a:lnTo>
                  <a:lnTo>
                    <a:pt x="1746" y="1534"/>
                  </a:lnTo>
                  <a:lnTo>
                    <a:pt x="1728" y="1288"/>
                  </a:lnTo>
                  <a:lnTo>
                    <a:pt x="1764" y="1085"/>
                  </a:lnTo>
                  <a:lnTo>
                    <a:pt x="1770" y="875"/>
                  </a:lnTo>
                  <a:lnTo>
                    <a:pt x="1268" y="1007"/>
                  </a:lnTo>
                  <a:lnTo>
                    <a:pt x="825" y="1132"/>
                  </a:lnTo>
                  <a:lnTo>
                    <a:pt x="323" y="1312"/>
                  </a:lnTo>
                  <a:lnTo>
                    <a:pt x="18" y="1420"/>
                  </a:lnTo>
                  <a:lnTo>
                    <a:pt x="311" y="1282"/>
                  </a:lnTo>
                  <a:lnTo>
                    <a:pt x="682" y="1144"/>
                  </a:lnTo>
                  <a:lnTo>
                    <a:pt x="1022" y="1037"/>
                  </a:lnTo>
                  <a:lnTo>
                    <a:pt x="1411" y="929"/>
                  </a:lnTo>
                  <a:lnTo>
                    <a:pt x="1692" y="815"/>
                  </a:lnTo>
                  <a:lnTo>
                    <a:pt x="1333" y="623"/>
                  </a:lnTo>
                  <a:lnTo>
                    <a:pt x="861" y="515"/>
                  </a:lnTo>
                  <a:lnTo>
                    <a:pt x="227" y="161"/>
                  </a:lnTo>
                  <a:lnTo>
                    <a:pt x="0" y="83"/>
                  </a:lnTo>
                  <a:lnTo>
                    <a:pt x="329" y="179"/>
                  </a:lnTo>
                  <a:lnTo>
                    <a:pt x="712" y="383"/>
                  </a:lnTo>
                  <a:lnTo>
                    <a:pt x="933" y="491"/>
                  </a:lnTo>
                  <a:lnTo>
                    <a:pt x="1351" y="593"/>
                  </a:lnTo>
                  <a:lnTo>
                    <a:pt x="1650" y="743"/>
                  </a:lnTo>
                  <a:lnTo>
                    <a:pt x="1423" y="461"/>
                  </a:lnTo>
                  <a:lnTo>
                    <a:pt x="1286" y="191"/>
                  </a:lnTo>
                  <a:lnTo>
                    <a:pt x="1154" y="0"/>
                  </a:lnTo>
                  <a:lnTo>
                    <a:pt x="1339" y="215"/>
                  </a:lnTo>
                  <a:lnTo>
                    <a:pt x="1489" y="485"/>
                  </a:lnTo>
                  <a:lnTo>
                    <a:pt x="1746" y="803"/>
                  </a:lnTo>
                  <a:lnTo>
                    <a:pt x="1842" y="851"/>
                  </a:lnTo>
                  <a:lnTo>
                    <a:pt x="1842" y="851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dirty="0"/>
            </a:p>
          </p:txBody>
        </p:sp>
      </p:grpSp>
      <p:sp>
        <p:nvSpPr>
          <p:cNvPr id="24597" name="Rectangle 21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o-RO"/>
              <a:t>Click to edit Master title style</a:t>
            </a:r>
          </a:p>
        </p:txBody>
      </p:sp>
      <p:sp>
        <p:nvSpPr>
          <p:cNvPr id="24598" name="Rectangle 2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o-RO"/>
              <a:t>Click to edit Master text styles</a:t>
            </a:r>
          </a:p>
          <a:p>
            <a:pPr lvl="1"/>
            <a:r>
              <a:rPr lang="ro-RO"/>
              <a:t>Second level</a:t>
            </a:r>
          </a:p>
          <a:p>
            <a:pPr lvl="2"/>
            <a:r>
              <a:rPr lang="ro-RO"/>
              <a:t>Third level</a:t>
            </a:r>
          </a:p>
          <a:p>
            <a:pPr lvl="3"/>
            <a:r>
              <a:rPr lang="ro-RO"/>
              <a:t>Fourth level</a:t>
            </a:r>
          </a:p>
          <a:p>
            <a:pPr lvl="4"/>
            <a:r>
              <a:rPr lang="ro-RO"/>
              <a:t>Fifth level</a:t>
            </a:r>
          </a:p>
        </p:txBody>
      </p:sp>
      <p:sp>
        <p:nvSpPr>
          <p:cNvPr id="24599" name="Rectangle 2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endParaRPr lang="ro-RO"/>
          </a:p>
        </p:txBody>
      </p:sp>
      <p:sp>
        <p:nvSpPr>
          <p:cNvPr id="24600" name="Rectangle 2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endParaRPr lang="ro-RO"/>
          </a:p>
        </p:txBody>
      </p:sp>
      <p:sp>
        <p:nvSpPr>
          <p:cNvPr id="24601" name="Rectangle 2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fld id="{074BB269-808E-4436-9E60-78387559F1ED}" type="slidenum">
              <a:rPr lang="ro-RO"/>
              <a:pPr>
                <a:defRPr/>
              </a:pPr>
              <a:t>‹#›</a:t>
            </a:fld>
            <a:endParaRPr lang="ro-RO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080" r:id="rId1"/>
    <p:sldLayoutId id="2147484079" r:id="rId2"/>
    <p:sldLayoutId id="2147484078" r:id="rId3"/>
    <p:sldLayoutId id="2147484077" r:id="rId4"/>
    <p:sldLayoutId id="2147484076" r:id="rId5"/>
    <p:sldLayoutId id="2147484075" r:id="rId6"/>
    <p:sldLayoutId id="2147484074" r:id="rId7"/>
    <p:sldLayoutId id="2147484073" r:id="rId8"/>
    <p:sldLayoutId id="2147484072" r:id="rId9"/>
    <p:sldLayoutId id="2147484071" r:id="rId10"/>
    <p:sldLayoutId id="2147484070" r:id="rId11"/>
  </p:sldLayoutIdLst>
  <p:transition spd="slow" advClick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60000"/>
        <a:buFont typeface="Wingdings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jpeg"/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3.jpeg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jpeg"/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jpeg"/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jpeg"/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jpeg"/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jpeg"/><Relationship Id="rId1" Type="http://schemas.openxmlformats.org/officeDocument/2006/relationships/slideLayout" Target="../slideLayouts/slideLayout2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jpeg"/><Relationship Id="rId1" Type="http://schemas.openxmlformats.org/officeDocument/2006/relationships/slideLayout" Target="../slideLayouts/slideLayout2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jpeg"/><Relationship Id="rId1" Type="http://schemas.openxmlformats.org/officeDocument/2006/relationships/slideLayout" Target="../slideLayouts/slideLayout2.xml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jpeg"/><Relationship Id="rId2" Type="http://schemas.openxmlformats.org/officeDocument/2006/relationships/image" Target="../media/image153.jpeg"/><Relationship Id="rId1" Type="http://schemas.openxmlformats.org/officeDocument/2006/relationships/slideLayout" Target="../slideLayouts/slideLayout2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jpeg"/><Relationship Id="rId1" Type="http://schemas.openxmlformats.org/officeDocument/2006/relationships/slideLayout" Target="../slideLayouts/slideLayout2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jpeg"/><Relationship Id="rId1" Type="http://schemas.openxmlformats.org/officeDocument/2006/relationships/slideLayout" Target="../slideLayouts/slideLayout2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jpeg"/><Relationship Id="rId1" Type="http://schemas.openxmlformats.org/officeDocument/2006/relationships/slideLayout" Target="../slideLayouts/slideLayout2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jpeg"/><Relationship Id="rId1" Type="http://schemas.openxmlformats.org/officeDocument/2006/relationships/slideLayout" Target="../slideLayouts/slideLayout2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jpeg"/><Relationship Id="rId1" Type="http://schemas.openxmlformats.org/officeDocument/2006/relationships/slideLayout" Target="../slideLayouts/slideLayout2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jpeg"/><Relationship Id="rId1" Type="http://schemas.openxmlformats.org/officeDocument/2006/relationships/slideLayout" Target="../slideLayouts/slideLayout2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1.jpeg"/><Relationship Id="rId1" Type="http://schemas.openxmlformats.org/officeDocument/2006/relationships/slideLayout" Target="../slideLayouts/slideLayout2.xml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jpeg"/><Relationship Id="rId2" Type="http://schemas.openxmlformats.org/officeDocument/2006/relationships/image" Target="../media/image16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4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5.jpeg"/><Relationship Id="rId1" Type="http://schemas.openxmlformats.org/officeDocument/2006/relationships/slideLayout" Target="../slideLayouts/slideLayout2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6.jpeg"/><Relationship Id="rId1" Type="http://schemas.openxmlformats.org/officeDocument/2006/relationships/slideLayout" Target="../slideLayouts/slideLayout2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7.jpeg"/><Relationship Id="rId1" Type="http://schemas.openxmlformats.org/officeDocument/2006/relationships/slideLayout" Target="../slideLayouts/slideLayout2.xm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8.jpeg"/><Relationship Id="rId1" Type="http://schemas.openxmlformats.org/officeDocument/2006/relationships/slideLayout" Target="../slideLayouts/slideLayout2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9.jpeg"/><Relationship Id="rId1" Type="http://schemas.openxmlformats.org/officeDocument/2006/relationships/slideLayout" Target="../slideLayouts/slideLayout2.xml"/></Relationships>
</file>

<file path=ppt/slides/_rels/slide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jpeg"/><Relationship Id="rId2" Type="http://schemas.openxmlformats.org/officeDocument/2006/relationships/image" Target="../media/image170.jpeg"/><Relationship Id="rId1" Type="http://schemas.openxmlformats.org/officeDocument/2006/relationships/slideLayout" Target="../slideLayouts/slideLayout2.xml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2.jpeg"/><Relationship Id="rId1" Type="http://schemas.openxmlformats.org/officeDocument/2006/relationships/slideLayout" Target="../slideLayouts/slideLayout2.xml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3.jpeg"/><Relationship Id="rId1" Type="http://schemas.openxmlformats.org/officeDocument/2006/relationships/slideLayout" Target="../slideLayouts/slideLayout2.xml"/></Relationships>
</file>

<file path=ppt/slides/_rels/slide1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jpeg"/><Relationship Id="rId2" Type="http://schemas.openxmlformats.org/officeDocument/2006/relationships/image" Target="../media/image174.jpeg"/><Relationship Id="rId1" Type="http://schemas.openxmlformats.org/officeDocument/2006/relationships/slideLayout" Target="../slideLayouts/slideLayout2.xml"/></Relationships>
</file>

<file path=ppt/slides/_rels/slide1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jpeg"/><Relationship Id="rId2" Type="http://schemas.openxmlformats.org/officeDocument/2006/relationships/image" Target="../media/image17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8.jpeg"/><Relationship Id="rId1" Type="http://schemas.openxmlformats.org/officeDocument/2006/relationships/slideLayout" Target="../slideLayouts/slideLayout2.xml"/></Relationships>
</file>

<file path=ppt/slides/_rels/slide1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jpeg"/><Relationship Id="rId2" Type="http://schemas.openxmlformats.org/officeDocument/2006/relationships/image" Target="../media/image179.jpeg"/><Relationship Id="rId1" Type="http://schemas.openxmlformats.org/officeDocument/2006/relationships/slideLayout" Target="../slideLayouts/slideLayout2.xml"/></Relationships>
</file>

<file path=ppt/slides/_rels/slide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1.jpeg"/><Relationship Id="rId1" Type="http://schemas.openxmlformats.org/officeDocument/2006/relationships/slideLayout" Target="../slideLayouts/slideLayout2.xml"/></Relationships>
</file>

<file path=ppt/slides/_rels/slide1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3.jpeg"/><Relationship Id="rId2" Type="http://schemas.openxmlformats.org/officeDocument/2006/relationships/image" Target="../media/image182.jpeg"/><Relationship Id="rId1" Type="http://schemas.openxmlformats.org/officeDocument/2006/relationships/slideLayout" Target="../slideLayouts/slideLayout2.xml"/></Relationships>
</file>

<file path=ppt/slides/_rels/slide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4.jpeg"/><Relationship Id="rId1" Type="http://schemas.openxmlformats.org/officeDocument/2006/relationships/slideLayout" Target="../slideLayouts/slideLayout2.xml"/></Relationships>
</file>

<file path=ppt/slides/_rels/slide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5.jpeg"/><Relationship Id="rId1" Type="http://schemas.openxmlformats.org/officeDocument/2006/relationships/slideLayout" Target="../slideLayouts/slideLayout2.xml"/></Relationships>
</file>

<file path=ppt/slides/_rels/slide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6.jpeg"/><Relationship Id="rId1" Type="http://schemas.openxmlformats.org/officeDocument/2006/relationships/slideLayout" Target="../slideLayouts/slideLayout2.xml"/></Relationships>
</file>

<file path=ppt/slides/_rels/slide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7.jpeg"/><Relationship Id="rId1" Type="http://schemas.openxmlformats.org/officeDocument/2006/relationships/slideLayout" Target="../slideLayouts/slideLayout2.xml"/></Relationships>
</file>

<file path=ppt/slides/_rels/slide1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9.jpeg"/><Relationship Id="rId2" Type="http://schemas.openxmlformats.org/officeDocument/2006/relationships/image" Target="../media/image188.jpeg"/><Relationship Id="rId1" Type="http://schemas.openxmlformats.org/officeDocument/2006/relationships/slideLayout" Target="../slideLayouts/slideLayout2.xml"/></Relationships>
</file>

<file path=ppt/slides/_rels/slide1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2.jpeg"/><Relationship Id="rId2" Type="http://schemas.openxmlformats.org/officeDocument/2006/relationships/image" Target="../media/image19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3.jpeg"/></Relationships>
</file>

<file path=ppt/slides/_rels/slide1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3.jpe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4.jpeg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WordArt 6" descr="White marble"/>
          <p:cNvSpPr>
            <a:spLocks noChangeArrowheads="1" noChangeShapeType="1" noTextEdit="1"/>
          </p:cNvSpPr>
          <p:nvPr/>
        </p:nvSpPr>
        <p:spPr bwMode="auto">
          <a:xfrm>
            <a:off x="1908175" y="2636838"/>
            <a:ext cx="5256213" cy="15843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ObliqueRight"/>
              <a:lightRig rig="legacyHarsh3" dir="t"/>
            </a:scene3d>
            <a:sp3d extrusionH="100000" prstMaterial="legacyMatte">
              <a:extrusionClr>
                <a:srgbClr val="663300"/>
              </a:extrusionClr>
            </a:sp3d>
          </a:bodyPr>
          <a:lstStyle/>
          <a:p>
            <a:pPr algn="ctr"/>
            <a:r>
              <a:rPr lang="en-US" sz="3600" kern="10">
                <a:ln w="9525">
                  <a:round/>
                  <a:headEnd/>
                  <a:tailEnd/>
                </a:ln>
                <a:blipFill dpi="0" rotWithShape="0">
                  <a:blip r:embed="rId2"/>
                  <a:srcRect/>
                  <a:tile tx="0" ty="0" sx="100000" sy="100000" flip="none" algn="tl"/>
                </a:blipFill>
                <a:latin typeface="Arial Black"/>
              </a:rPr>
              <a:t>SIBIUL ISTORIC</a:t>
            </a:r>
          </a:p>
        </p:txBody>
      </p:sp>
    </p:spTree>
  </p:cSld>
  <p:clrMapOvr>
    <a:masterClrMapping/>
  </p:clrMapOvr>
  <p:transition spd="slow" advClick="0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500063" y="571500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ro-RO" dirty="0"/>
              <a:t>Piaţa Unirii</a:t>
            </a:r>
          </a:p>
        </p:txBody>
      </p:sp>
      <p:pic>
        <p:nvPicPr>
          <p:cNvPr id="12291" name="Picture 9" descr="C:\Documents and Settings\user\Desktop\POZE  SMS pentru prezentare la 22.10.14 Mitica Ruja\1322_Ibis_Centru_Sibiu_Hermannstadt copier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63" y="285750"/>
            <a:ext cx="8154987" cy="5468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>
    <p:push dir="u"/>
  </p:transition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Grp="1" noChangeArrowheads="1"/>
          </p:cNvSpPr>
          <p:nvPr>
            <p:ph type="title"/>
          </p:nvPr>
        </p:nvSpPr>
        <p:spPr>
          <a:xfrm>
            <a:off x="500063" y="5572125"/>
            <a:ext cx="8229600" cy="642938"/>
          </a:xfrm>
        </p:spPr>
        <p:txBody>
          <a:bodyPr/>
          <a:lstStyle/>
          <a:p>
            <a:pPr eaLnBrk="1" hangingPunct="1">
              <a:defRPr/>
            </a:pPr>
            <a:r>
              <a:rPr lang="ro-RO" sz="3600" dirty="0"/>
              <a:t>Col. dr. Barb Ioan-Vasile </a:t>
            </a:r>
            <a:br>
              <a:rPr lang="en-US" sz="3600" dirty="0"/>
            </a:br>
            <a:r>
              <a:rPr lang="ro-RO" sz="3200" dirty="0"/>
              <a:t>m</a:t>
            </a:r>
            <a:r>
              <a:rPr lang="en-US" sz="3200" dirty="0" err="1"/>
              <a:t>edic</a:t>
            </a:r>
            <a:r>
              <a:rPr lang="en-US" sz="3200" dirty="0"/>
              <a:t> </a:t>
            </a:r>
            <a:r>
              <a:rPr lang="en-US" sz="3200" dirty="0" err="1"/>
              <a:t>primar</a:t>
            </a:r>
            <a:r>
              <a:rPr lang="en-US" sz="3200" dirty="0"/>
              <a:t> </a:t>
            </a:r>
            <a:r>
              <a:rPr lang="en-US" sz="3200" dirty="0" err="1"/>
              <a:t>Medicin</a:t>
            </a:r>
            <a:r>
              <a:rPr lang="ro-RO" sz="3200" dirty="0"/>
              <a:t>ă Internă</a:t>
            </a:r>
          </a:p>
        </p:txBody>
      </p:sp>
      <p:pic>
        <p:nvPicPr>
          <p:cNvPr id="104451" name="Picture 2" descr="C:\Documents and Settings\user\Desktop\Poze grup\29.10\IMG_952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375" y="285750"/>
            <a:ext cx="7620000" cy="5076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>
    <p:push dir="u"/>
  </p:transition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title"/>
          </p:nvPr>
        </p:nvSpPr>
        <p:spPr>
          <a:xfrm>
            <a:off x="500063" y="5572125"/>
            <a:ext cx="8229600" cy="1000125"/>
          </a:xfrm>
        </p:spPr>
        <p:txBody>
          <a:bodyPr/>
          <a:lstStyle/>
          <a:p>
            <a:pPr eaLnBrk="1" hangingPunct="1">
              <a:defRPr/>
            </a:pPr>
            <a:r>
              <a:rPr lang="ro-RO" sz="3600" dirty="0"/>
              <a:t>Dr. Alexandru Guţia – </a:t>
            </a:r>
            <a:br>
              <a:rPr lang="ro-RO" sz="3600" dirty="0"/>
            </a:br>
            <a:r>
              <a:rPr lang="ro-RO" sz="3200" dirty="0"/>
              <a:t>m</a:t>
            </a:r>
            <a:r>
              <a:rPr lang="en-US" sz="3200" dirty="0" err="1"/>
              <a:t>edic</a:t>
            </a:r>
            <a:r>
              <a:rPr lang="en-US" sz="3200" dirty="0"/>
              <a:t> </a:t>
            </a:r>
            <a:r>
              <a:rPr lang="en-US" sz="3200" dirty="0" err="1"/>
              <a:t>primar</a:t>
            </a:r>
            <a:r>
              <a:rPr lang="en-US" sz="3200" dirty="0"/>
              <a:t> </a:t>
            </a:r>
            <a:r>
              <a:rPr lang="ro-RO" sz="3200" dirty="0"/>
              <a:t>Medicină Internă şi Hematologie</a:t>
            </a:r>
          </a:p>
        </p:txBody>
      </p:sp>
      <p:pic>
        <p:nvPicPr>
          <p:cNvPr id="105475" name="Picture 4" descr="C:\Documents and Settings\user\Desktop\Poze grup\31.10\IMG_003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85875" y="214313"/>
            <a:ext cx="6310313" cy="5014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>
    <p:push dir="u"/>
  </p:transition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Grp="1" noChangeArrowheads="1"/>
          </p:cNvSpPr>
          <p:nvPr>
            <p:ph type="title"/>
          </p:nvPr>
        </p:nvSpPr>
        <p:spPr>
          <a:xfrm>
            <a:off x="500063" y="5429250"/>
            <a:ext cx="8229600" cy="1285875"/>
          </a:xfrm>
        </p:spPr>
        <p:txBody>
          <a:bodyPr/>
          <a:lstStyle/>
          <a:p>
            <a:pPr eaLnBrk="1" hangingPunct="1">
              <a:defRPr/>
            </a:pPr>
            <a:r>
              <a:rPr lang="ro-RO" sz="3600" dirty="0"/>
              <a:t>Dr. Corina Bocodi</a:t>
            </a:r>
            <a:br>
              <a:rPr lang="en-US" dirty="0"/>
            </a:br>
            <a:r>
              <a:rPr lang="ro-RO" sz="3200" dirty="0"/>
              <a:t>m</a:t>
            </a:r>
            <a:r>
              <a:rPr lang="en-US" sz="3200" dirty="0" err="1"/>
              <a:t>edic</a:t>
            </a:r>
            <a:r>
              <a:rPr lang="en-US" sz="3200" dirty="0"/>
              <a:t> </a:t>
            </a:r>
            <a:r>
              <a:rPr lang="ro-RO" sz="3200" dirty="0"/>
              <a:t>specialist</a:t>
            </a:r>
            <a:r>
              <a:rPr lang="en-US" sz="3200" dirty="0"/>
              <a:t> </a:t>
            </a:r>
            <a:r>
              <a:rPr lang="en-US" sz="3200" dirty="0" err="1"/>
              <a:t>Medicin</a:t>
            </a:r>
            <a:r>
              <a:rPr lang="ro-RO" sz="3200" dirty="0"/>
              <a:t>ă Internă </a:t>
            </a:r>
          </a:p>
        </p:txBody>
      </p:sp>
      <p:pic>
        <p:nvPicPr>
          <p:cNvPr id="106499" name="Picture 2" descr="C:\Documents and Settings\user\Desktop\Poze grup\31.10\100_212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00125" y="214313"/>
            <a:ext cx="6858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>
    <p:push dir="u"/>
  </p:transition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Grp="1" noChangeArrowheads="1"/>
          </p:cNvSpPr>
          <p:nvPr>
            <p:ph type="title"/>
          </p:nvPr>
        </p:nvSpPr>
        <p:spPr>
          <a:xfrm>
            <a:off x="500063" y="5572125"/>
            <a:ext cx="8229600" cy="1000125"/>
          </a:xfrm>
        </p:spPr>
        <p:txBody>
          <a:bodyPr/>
          <a:lstStyle/>
          <a:p>
            <a:pPr eaLnBrk="1" hangingPunct="1">
              <a:defRPr/>
            </a:pPr>
            <a:r>
              <a:rPr lang="ro-RO" sz="3600" dirty="0"/>
              <a:t>Dr. Ovidiu-Traian Lucuţa</a:t>
            </a:r>
            <a:br>
              <a:rPr lang="en-US" dirty="0"/>
            </a:br>
            <a:r>
              <a:rPr lang="ro-RO" sz="3200" dirty="0"/>
              <a:t>m</a:t>
            </a:r>
            <a:r>
              <a:rPr lang="en-US" sz="3200" dirty="0" err="1"/>
              <a:t>edic</a:t>
            </a:r>
            <a:r>
              <a:rPr lang="en-US" sz="3200" dirty="0"/>
              <a:t> </a:t>
            </a:r>
            <a:r>
              <a:rPr lang="ro-RO" sz="3200" dirty="0"/>
              <a:t>specialist</a:t>
            </a:r>
            <a:r>
              <a:rPr lang="en-US" sz="3200" dirty="0"/>
              <a:t> </a:t>
            </a:r>
            <a:r>
              <a:rPr lang="ro-RO" sz="3200" dirty="0"/>
              <a:t>Pneumologie</a:t>
            </a:r>
          </a:p>
        </p:txBody>
      </p:sp>
      <p:pic>
        <p:nvPicPr>
          <p:cNvPr id="107523" name="Picture 2" descr="C:\Documents and Settings\user\Desktop\Poze grup\31.10\100_211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1563" y="357188"/>
            <a:ext cx="6858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>
    <p:push dir="u"/>
  </p:transition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title"/>
          </p:nvPr>
        </p:nvSpPr>
        <p:spPr>
          <a:xfrm>
            <a:off x="500063" y="5572125"/>
            <a:ext cx="8229600" cy="1000125"/>
          </a:xfrm>
        </p:spPr>
        <p:txBody>
          <a:bodyPr/>
          <a:lstStyle/>
          <a:p>
            <a:pPr eaLnBrk="1" hangingPunct="1">
              <a:defRPr/>
            </a:pPr>
            <a:r>
              <a:rPr lang="ro-RO" sz="3600" dirty="0"/>
              <a:t>Lt. col. dr. Doru Florian Moga – </a:t>
            </a:r>
            <a:br>
              <a:rPr lang="ro-RO" sz="3600" dirty="0"/>
            </a:br>
            <a:r>
              <a:rPr lang="ro-RO" sz="3200" dirty="0"/>
              <a:t>şeful Secţiei Chirurgie</a:t>
            </a:r>
          </a:p>
        </p:txBody>
      </p:sp>
      <p:pic>
        <p:nvPicPr>
          <p:cNvPr id="108547" name="Picture 3" descr="C:\Documents and Settings\user\Desktop\Poze grup\31.10\IMG_007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375" y="214313"/>
            <a:ext cx="7620000" cy="5076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>
    <p:push dir="u"/>
  </p:transition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title"/>
          </p:nvPr>
        </p:nvSpPr>
        <p:spPr>
          <a:xfrm>
            <a:off x="500063" y="5572125"/>
            <a:ext cx="8229600" cy="1000125"/>
          </a:xfrm>
        </p:spPr>
        <p:txBody>
          <a:bodyPr/>
          <a:lstStyle/>
          <a:p>
            <a:pPr eaLnBrk="1" hangingPunct="1">
              <a:defRPr/>
            </a:pPr>
            <a:r>
              <a:rPr lang="ro-RO" sz="3600" dirty="0"/>
              <a:t>Col.(r.) dr. Horea Magdu – </a:t>
            </a:r>
            <a:br>
              <a:rPr lang="ro-RO" sz="3600" dirty="0"/>
            </a:br>
            <a:r>
              <a:rPr lang="ro-RO" sz="3200" dirty="0"/>
              <a:t>medic primar Chirurgie</a:t>
            </a:r>
          </a:p>
        </p:txBody>
      </p:sp>
      <p:pic>
        <p:nvPicPr>
          <p:cNvPr id="109571" name="Picture 2" descr="C:\Documents and Settings\user\Desktop\Poze grup\31.10\IMG_002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43063" y="214313"/>
            <a:ext cx="5715000" cy="5275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>
    <p:push dir="u"/>
  </p:transition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title"/>
          </p:nvPr>
        </p:nvSpPr>
        <p:spPr>
          <a:xfrm>
            <a:off x="500063" y="5572125"/>
            <a:ext cx="8229600" cy="1000125"/>
          </a:xfrm>
        </p:spPr>
        <p:txBody>
          <a:bodyPr/>
          <a:lstStyle/>
          <a:p>
            <a:pPr eaLnBrk="1" hangingPunct="1">
              <a:defRPr/>
            </a:pPr>
            <a:r>
              <a:rPr lang="ro-RO" sz="3600" dirty="0"/>
              <a:t>Col.(r.) dr. Daniel Sora – </a:t>
            </a:r>
            <a:br>
              <a:rPr lang="ro-RO" sz="3600" dirty="0"/>
            </a:br>
            <a:r>
              <a:rPr lang="ro-RO" sz="3200" dirty="0"/>
              <a:t>medic primar Chirurgie</a:t>
            </a:r>
          </a:p>
        </p:txBody>
      </p:sp>
      <p:pic>
        <p:nvPicPr>
          <p:cNvPr id="110595" name="Picture 2" descr="C:\Documents and Settings\user\Desktop\Poze grup\31.10\100_211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00125" y="142875"/>
            <a:ext cx="7143750" cy="535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>
    <p:push dir="u"/>
  </p:transition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Grp="1" noChangeArrowheads="1"/>
          </p:cNvSpPr>
          <p:nvPr>
            <p:ph type="title"/>
          </p:nvPr>
        </p:nvSpPr>
        <p:spPr>
          <a:xfrm>
            <a:off x="428625" y="5143500"/>
            <a:ext cx="8229600" cy="1571625"/>
          </a:xfrm>
        </p:spPr>
        <p:txBody>
          <a:bodyPr/>
          <a:lstStyle/>
          <a:p>
            <a:pPr eaLnBrk="1" hangingPunct="1">
              <a:defRPr/>
            </a:pPr>
            <a:r>
              <a:rPr lang="ro-RO" sz="3600" dirty="0"/>
              <a:t>Mr. dr. Adrian Popenţiu – </a:t>
            </a:r>
            <a:br>
              <a:rPr lang="ro-RO" sz="4000" dirty="0"/>
            </a:br>
            <a:r>
              <a:rPr lang="ro-RO" sz="3200" dirty="0"/>
              <a:t>medic primar chirurg</a:t>
            </a:r>
            <a:br>
              <a:rPr lang="ro-RO" sz="3200" dirty="0"/>
            </a:br>
            <a:r>
              <a:rPr lang="ro-RO" sz="3200" dirty="0"/>
              <a:t>şef Serviciu Medicină Operaţională</a:t>
            </a:r>
          </a:p>
        </p:txBody>
      </p:sp>
      <p:pic>
        <p:nvPicPr>
          <p:cNvPr id="111619" name="Picture 5" descr="C:\Documents and Settings\user\Desktop\Poze grup\IMG_967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5813" y="214313"/>
            <a:ext cx="7334250" cy="488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>
    <p:push dir="u"/>
  </p:transition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title"/>
          </p:nvPr>
        </p:nvSpPr>
        <p:spPr>
          <a:xfrm>
            <a:off x="500063" y="5572125"/>
            <a:ext cx="8229600" cy="1000125"/>
          </a:xfrm>
        </p:spPr>
        <p:txBody>
          <a:bodyPr/>
          <a:lstStyle/>
          <a:p>
            <a:pPr eaLnBrk="1" hangingPunct="1">
              <a:defRPr/>
            </a:pPr>
            <a:r>
              <a:rPr lang="ro-RO" sz="3600" dirty="0"/>
              <a:t>Dr. Emanuel Barna – </a:t>
            </a:r>
            <a:br>
              <a:rPr lang="ro-RO" sz="3600" dirty="0"/>
            </a:br>
            <a:r>
              <a:rPr lang="ro-RO" sz="3200" dirty="0"/>
              <a:t>medic specialist Ortopedie</a:t>
            </a:r>
          </a:p>
        </p:txBody>
      </p:sp>
      <p:pic>
        <p:nvPicPr>
          <p:cNvPr id="112643" name="Picture 2" descr="C:\Documents and Settings\user\Desktop\Poze grup\31.10\IMG_001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00188" y="214313"/>
            <a:ext cx="6143625" cy="5199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>
    <p:push dir="u"/>
  </p:transition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title"/>
          </p:nvPr>
        </p:nvSpPr>
        <p:spPr>
          <a:xfrm>
            <a:off x="642938" y="6215063"/>
            <a:ext cx="8229600" cy="642937"/>
          </a:xfrm>
        </p:spPr>
        <p:txBody>
          <a:bodyPr/>
          <a:lstStyle/>
          <a:p>
            <a:pPr eaLnBrk="1" hangingPunct="1">
              <a:defRPr/>
            </a:pPr>
            <a:r>
              <a:rPr lang="ro-RO" sz="3600" dirty="0"/>
              <a:t>Colectivul Secţiei Chirurgie</a:t>
            </a:r>
            <a:endParaRPr lang="ro-RO" dirty="0"/>
          </a:p>
        </p:txBody>
      </p:sp>
      <p:pic>
        <p:nvPicPr>
          <p:cNvPr id="113667" name="Picture 2" descr="G:\24.10.14\Img_3493.jpg"/>
          <p:cNvPicPr>
            <a:picLocks noChangeAspect="1" noChangeArrowheads="1"/>
          </p:cNvPicPr>
          <p:nvPr/>
        </p:nvPicPr>
        <p:blipFill>
          <a:blip r:embed="rId2">
            <a:lum contrast="-10000"/>
          </a:blip>
          <a:srcRect/>
          <a:stretch>
            <a:fillRect/>
          </a:stretch>
        </p:blipFill>
        <p:spPr bwMode="auto">
          <a:xfrm>
            <a:off x="642938" y="285750"/>
            <a:ext cx="7858125" cy="5894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428625" y="5572125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ro-RO" dirty="0"/>
              <a:t>Catedrala Evanghelică</a:t>
            </a:r>
          </a:p>
        </p:txBody>
      </p:sp>
      <p:pic>
        <p:nvPicPr>
          <p:cNvPr id="13315" name="Picture 8" descr="C:\Documents and Settings\user\Desktop\POZE  SMS pentru prezentare la 22.10.14 Mitica Ruja\IMG_4107 copier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00125" y="285750"/>
            <a:ext cx="7239000" cy="542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>
    <p:push dir="u"/>
  </p:transition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690" name="Picture 2" descr="C:\Documents and Settings\user\Desktop\Poze grup\IMG_953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5813" y="285750"/>
            <a:ext cx="7620000" cy="5076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0" y="5429250"/>
            <a:ext cx="885825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ro-RO" sz="3600" b="1" kern="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Sala de operaţie Chirurgie </a:t>
            </a:r>
          </a:p>
        </p:txBody>
      </p:sp>
    </p:spTree>
  </p:cSld>
  <p:clrMapOvr>
    <a:masterClrMapping/>
  </p:clrMapOvr>
  <p:transition spd="slow" advClick="0">
    <p:push dir="u"/>
  </p:transition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title"/>
          </p:nvPr>
        </p:nvSpPr>
        <p:spPr>
          <a:xfrm>
            <a:off x="557213" y="5572125"/>
            <a:ext cx="8229600" cy="642938"/>
          </a:xfrm>
        </p:spPr>
        <p:txBody>
          <a:bodyPr/>
          <a:lstStyle/>
          <a:p>
            <a:pPr eaLnBrk="1" hangingPunct="1">
              <a:defRPr/>
            </a:pPr>
            <a:r>
              <a:rPr lang="ro-RO" sz="3200" dirty="0"/>
              <a:t>Colectivul </a:t>
            </a:r>
            <a:br>
              <a:rPr lang="ro-RO" sz="3600" dirty="0"/>
            </a:br>
            <a:r>
              <a:rPr lang="ro-RO" sz="3200" dirty="0"/>
              <a:t>Secţiei Chirurgie şi Blocului Operator</a:t>
            </a:r>
          </a:p>
        </p:txBody>
      </p:sp>
      <p:pic>
        <p:nvPicPr>
          <p:cNvPr id="115715" name="Picture 4" descr="C:\Documents and Settings\user\Desktop\31 oct poze spital\IMG_0072 (72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5813" y="285750"/>
            <a:ext cx="7620000" cy="5076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>
    <p:push dir="u"/>
  </p:transition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title"/>
          </p:nvPr>
        </p:nvSpPr>
        <p:spPr>
          <a:xfrm>
            <a:off x="500063" y="5715000"/>
            <a:ext cx="8229600" cy="1000125"/>
          </a:xfrm>
        </p:spPr>
        <p:txBody>
          <a:bodyPr/>
          <a:lstStyle/>
          <a:p>
            <a:pPr eaLnBrk="1" hangingPunct="1">
              <a:defRPr/>
            </a:pPr>
            <a:r>
              <a:rPr lang="ro-RO" sz="3600" dirty="0"/>
              <a:t>Dr. Radu Horaţiu Bălă – </a:t>
            </a:r>
            <a:br>
              <a:rPr lang="ro-RO" sz="3600" dirty="0"/>
            </a:br>
            <a:r>
              <a:rPr lang="ro-RO" sz="3200" dirty="0"/>
              <a:t>şef Compartiment Oftalmologie</a:t>
            </a:r>
          </a:p>
        </p:txBody>
      </p:sp>
      <p:pic>
        <p:nvPicPr>
          <p:cNvPr id="116739" name="Picture 3" descr="C:\Documents and Settings\user\Desktop\Poze grup\31.10\100_209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28688" y="214313"/>
            <a:ext cx="7215187" cy="5411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>
    <p:push dir="u"/>
  </p:transition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title"/>
          </p:nvPr>
        </p:nvSpPr>
        <p:spPr>
          <a:xfrm>
            <a:off x="500063" y="5715000"/>
            <a:ext cx="8229600" cy="1000125"/>
          </a:xfrm>
        </p:spPr>
        <p:txBody>
          <a:bodyPr/>
          <a:lstStyle/>
          <a:p>
            <a:pPr eaLnBrk="1" hangingPunct="1">
              <a:defRPr/>
            </a:pPr>
            <a:r>
              <a:rPr lang="ro-RO" sz="3600" dirty="0"/>
              <a:t>Dr. Adelina Bălă – </a:t>
            </a:r>
            <a:br>
              <a:rPr lang="ro-RO" sz="3600" dirty="0"/>
            </a:br>
            <a:r>
              <a:rPr lang="ro-RO" sz="3200" dirty="0"/>
              <a:t>medic primar Oftalmologie</a:t>
            </a:r>
          </a:p>
        </p:txBody>
      </p:sp>
      <p:pic>
        <p:nvPicPr>
          <p:cNvPr id="117763" name="Picture 2" descr="C:\Documents and Settings\user\Desktop\Poze grup\31.10\100_209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85875" y="428625"/>
            <a:ext cx="6643688" cy="4983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>
    <p:push dir="u"/>
  </p:transition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title"/>
          </p:nvPr>
        </p:nvSpPr>
        <p:spPr>
          <a:xfrm>
            <a:off x="500063" y="5929313"/>
            <a:ext cx="8229600" cy="642937"/>
          </a:xfrm>
        </p:spPr>
        <p:txBody>
          <a:bodyPr/>
          <a:lstStyle/>
          <a:p>
            <a:pPr eaLnBrk="1" hangingPunct="1">
              <a:defRPr/>
            </a:pPr>
            <a:r>
              <a:rPr lang="ro-RO" sz="3600" dirty="0"/>
              <a:t>Colectivul Compartimentului Oftalmologie</a:t>
            </a:r>
            <a:endParaRPr lang="ro-RO" dirty="0"/>
          </a:p>
        </p:txBody>
      </p:sp>
      <p:pic>
        <p:nvPicPr>
          <p:cNvPr id="118787" name="Picture 2" descr="C:\Documents and Settings\user\Desktop\Poze grup\IMG_969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625" y="0"/>
            <a:ext cx="8331200" cy="5802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>
    <p:push dir="u"/>
  </p:transition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Grp="1" noChangeArrowheads="1"/>
          </p:cNvSpPr>
          <p:nvPr>
            <p:ph type="title"/>
          </p:nvPr>
        </p:nvSpPr>
        <p:spPr>
          <a:xfrm>
            <a:off x="642938" y="5786438"/>
            <a:ext cx="8229600" cy="642937"/>
          </a:xfrm>
        </p:spPr>
        <p:txBody>
          <a:bodyPr/>
          <a:lstStyle/>
          <a:p>
            <a:pPr>
              <a:defRPr/>
            </a:pPr>
            <a:r>
              <a:rPr lang="ro-RO" sz="3600" dirty="0"/>
              <a:t>Sala de operaţie Oftalmologie</a:t>
            </a:r>
            <a:endParaRPr lang="ro-RO" dirty="0"/>
          </a:p>
        </p:txBody>
      </p:sp>
      <p:pic>
        <p:nvPicPr>
          <p:cNvPr id="119811" name="Picture 2" descr="C:\Documents and Settings\user\Desktop\Poze grup\IMG_954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5813" y="357188"/>
            <a:ext cx="7620000" cy="5076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>
    <p:push dir="u"/>
  </p:transition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title"/>
          </p:nvPr>
        </p:nvSpPr>
        <p:spPr>
          <a:xfrm>
            <a:off x="500063" y="5715000"/>
            <a:ext cx="8229600" cy="1000125"/>
          </a:xfrm>
        </p:spPr>
        <p:txBody>
          <a:bodyPr/>
          <a:lstStyle/>
          <a:p>
            <a:pPr eaLnBrk="1" hangingPunct="1">
              <a:defRPr/>
            </a:pPr>
            <a:r>
              <a:rPr lang="ro-RO" sz="3600" dirty="0"/>
              <a:t>Lt. col. dr. Daniel Chelcea – </a:t>
            </a:r>
            <a:br>
              <a:rPr lang="ro-RO" sz="3600" dirty="0"/>
            </a:br>
            <a:r>
              <a:rPr lang="ro-RO" sz="3200" dirty="0"/>
              <a:t>şef Compartiment O.R.L.</a:t>
            </a:r>
          </a:p>
        </p:txBody>
      </p:sp>
      <p:pic>
        <p:nvPicPr>
          <p:cNvPr id="120835" name="Picture 3" descr="C:\Documents and Settings\user\Desktop\Poze grup\03.11.14\100_215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14500" y="285750"/>
            <a:ext cx="5429250" cy="5122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>
    <p:push dir="u"/>
  </p:transition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title"/>
          </p:nvPr>
        </p:nvSpPr>
        <p:spPr>
          <a:xfrm>
            <a:off x="500063" y="5715000"/>
            <a:ext cx="8229600" cy="1000125"/>
          </a:xfrm>
        </p:spPr>
        <p:txBody>
          <a:bodyPr/>
          <a:lstStyle/>
          <a:p>
            <a:pPr eaLnBrk="1" hangingPunct="1">
              <a:defRPr/>
            </a:pPr>
            <a:r>
              <a:rPr lang="ro-RO" sz="3600" dirty="0"/>
              <a:t>Colectivul Compartimentului O.R.L.</a:t>
            </a:r>
            <a:endParaRPr lang="ro-RO" dirty="0"/>
          </a:p>
        </p:txBody>
      </p:sp>
      <p:pic>
        <p:nvPicPr>
          <p:cNvPr id="121859" name="Picture 3" descr="C:\Documents and Settings\user\Desktop\Poze grup\03.11.14\100_216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00125" y="428625"/>
            <a:ext cx="7048500" cy="528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>
    <p:push dir="u"/>
  </p:transition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5500688"/>
            <a:ext cx="9144000" cy="1000125"/>
          </a:xfrm>
        </p:spPr>
        <p:txBody>
          <a:bodyPr/>
          <a:lstStyle/>
          <a:p>
            <a:pPr eaLnBrk="1" hangingPunct="1">
              <a:defRPr/>
            </a:pPr>
            <a:r>
              <a:rPr lang="ro-RO" sz="3600" dirty="0"/>
              <a:t>Mr. dr. Radu Neacşu– </a:t>
            </a:r>
            <a:br>
              <a:rPr lang="ro-RO" sz="3600" dirty="0"/>
            </a:br>
            <a:r>
              <a:rPr lang="ro-RO" sz="3600" dirty="0"/>
              <a:t>şef Compartiment Chirurgie  O.M.F.</a:t>
            </a:r>
            <a:endParaRPr lang="ro-RO" dirty="0"/>
          </a:p>
        </p:txBody>
      </p:sp>
      <p:pic>
        <p:nvPicPr>
          <p:cNvPr id="122883" name="Picture 3" descr="C:\Documents and Settings\user\Desktop\Poze grup\31.10\IMG_007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5813" y="285750"/>
            <a:ext cx="7620000" cy="5076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>
    <p:push dir="u"/>
  </p:transition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906" name="Picture 3" descr="C:\Documents and Settings\user\Desktop\Poze grup\IMG_330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1563" y="571500"/>
            <a:ext cx="6707187" cy="5030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571500" y="6000750"/>
            <a:ext cx="8229600" cy="642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0" hangingPunct="0">
              <a:defRPr/>
            </a:pPr>
            <a:r>
              <a:rPr lang="ro-RO" sz="3600" b="1" kern="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Chirurgie  O.M.F. – </a:t>
            </a:r>
            <a:br>
              <a:rPr lang="ro-RO" sz="3600" b="1" kern="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</a:br>
            <a:r>
              <a:rPr lang="ro-RO" sz="3600" b="1" kern="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echipa operatorie în activitate</a:t>
            </a:r>
            <a:endParaRPr lang="ro-RO" sz="4400" b="1" kern="0" dirty="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 spd="slow" advClick="0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428625" y="571500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ro-RO" dirty="0"/>
              <a:t>Piaţa Mică</a:t>
            </a:r>
          </a:p>
        </p:txBody>
      </p:sp>
      <p:pic>
        <p:nvPicPr>
          <p:cNvPr id="14339" name="Picture 9" descr="C:\Documents and Settings\user\Desktop\Picture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313" y="428625"/>
            <a:ext cx="8728075" cy="5099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>
    <p:push dir="u"/>
  </p:transition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5715000"/>
            <a:ext cx="9144000" cy="642938"/>
          </a:xfrm>
        </p:spPr>
        <p:txBody>
          <a:bodyPr/>
          <a:lstStyle/>
          <a:p>
            <a:pPr eaLnBrk="1" hangingPunct="1">
              <a:defRPr/>
            </a:pPr>
            <a:r>
              <a:rPr lang="ro-RO" sz="3600" dirty="0"/>
              <a:t>Col.(r.) dr. Nicolae Meşter  </a:t>
            </a:r>
            <a:br>
              <a:rPr lang="ro-RO" sz="3600" dirty="0"/>
            </a:br>
            <a:r>
              <a:rPr lang="ro-RO" sz="3600" dirty="0"/>
              <a:t>Compartimentul Dermatovenerologie </a:t>
            </a:r>
            <a:endParaRPr lang="ro-RO" dirty="0"/>
          </a:p>
        </p:txBody>
      </p:sp>
      <p:pic>
        <p:nvPicPr>
          <p:cNvPr id="124931" name="Picture 2" descr="C:\Documents and Settings\user\Desktop\Poze grup\IMG_951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375" y="285750"/>
            <a:ext cx="7620000" cy="5076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>
    <p:push dir="u"/>
  </p:transition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5715000"/>
            <a:ext cx="9144000" cy="642938"/>
          </a:xfrm>
        </p:spPr>
        <p:txBody>
          <a:bodyPr/>
          <a:lstStyle/>
          <a:p>
            <a:pPr eaLnBrk="1" hangingPunct="1">
              <a:defRPr/>
            </a:pPr>
            <a:r>
              <a:rPr lang="ro-RO" sz="3600" dirty="0"/>
              <a:t>Colectivul Compartimentului Dermatovenerologie </a:t>
            </a:r>
            <a:endParaRPr lang="ro-RO" dirty="0"/>
          </a:p>
        </p:txBody>
      </p:sp>
      <p:pic>
        <p:nvPicPr>
          <p:cNvPr id="125955" name="Picture 3" descr="C:\Documents and Settings\user\Desktop\Poze grup\03.11.14\100_215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3000" y="357188"/>
            <a:ext cx="6929438" cy="5197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>
    <p:push dir="u"/>
  </p:transition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Grp="1" noChangeArrowheads="1"/>
          </p:cNvSpPr>
          <p:nvPr>
            <p:ph type="title"/>
          </p:nvPr>
        </p:nvSpPr>
        <p:spPr>
          <a:xfrm>
            <a:off x="500063" y="5786438"/>
            <a:ext cx="8229600" cy="642937"/>
          </a:xfrm>
        </p:spPr>
        <p:txBody>
          <a:bodyPr/>
          <a:lstStyle/>
          <a:p>
            <a:pPr eaLnBrk="1" hangingPunct="1">
              <a:defRPr/>
            </a:pPr>
            <a:r>
              <a:rPr lang="ro-RO" sz="3600" dirty="0"/>
              <a:t>Col.(r.) dr. Dan Constantinescu – </a:t>
            </a:r>
            <a:br>
              <a:rPr lang="ro-RO" sz="3600" dirty="0"/>
            </a:br>
            <a:r>
              <a:rPr lang="ro-RO" sz="3600" dirty="0"/>
              <a:t>şef Compartiment Psihiatrie</a:t>
            </a:r>
            <a:endParaRPr lang="ro-RO" dirty="0"/>
          </a:p>
        </p:txBody>
      </p:sp>
      <p:pic>
        <p:nvPicPr>
          <p:cNvPr id="126979" name="Picture 3" descr="C:\Documents and Settings\user\Desktop\Poze grup\IMG_951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375" y="214313"/>
            <a:ext cx="7620000" cy="5076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>
    <p:push dir="u"/>
  </p:transition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Grp="1" noChangeArrowheads="1"/>
          </p:cNvSpPr>
          <p:nvPr>
            <p:ph type="title"/>
          </p:nvPr>
        </p:nvSpPr>
        <p:spPr>
          <a:xfrm>
            <a:off x="357188" y="5572125"/>
            <a:ext cx="8229600" cy="1071563"/>
          </a:xfrm>
        </p:spPr>
        <p:txBody>
          <a:bodyPr/>
          <a:lstStyle/>
          <a:p>
            <a:pPr eaLnBrk="1" hangingPunct="1">
              <a:defRPr/>
            </a:pPr>
            <a:r>
              <a:rPr lang="ro-RO" sz="3600" dirty="0"/>
              <a:t>Mr. dr. Gabriel Avram – </a:t>
            </a:r>
            <a:br>
              <a:rPr lang="ro-RO" sz="3600" dirty="0"/>
            </a:br>
            <a:r>
              <a:rPr lang="ro-RO" sz="3600" dirty="0"/>
              <a:t>şef Compartiment Neurologie</a:t>
            </a:r>
            <a:endParaRPr lang="ro-RO" dirty="0"/>
          </a:p>
        </p:txBody>
      </p:sp>
      <p:pic>
        <p:nvPicPr>
          <p:cNvPr id="128003" name="Picture 2" descr="C:\Documents and Settings\user\Desktop\Poze grup\IMG_951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5813" y="285750"/>
            <a:ext cx="7620000" cy="5076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>
    <p:push dir="u"/>
  </p:transition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Grp="1" noChangeArrowheads="1"/>
          </p:cNvSpPr>
          <p:nvPr>
            <p:ph type="title"/>
          </p:nvPr>
        </p:nvSpPr>
        <p:spPr>
          <a:xfrm>
            <a:off x="357188" y="5572125"/>
            <a:ext cx="8229600" cy="1071563"/>
          </a:xfrm>
        </p:spPr>
        <p:txBody>
          <a:bodyPr/>
          <a:lstStyle/>
          <a:p>
            <a:pPr eaLnBrk="1" hangingPunct="1">
              <a:defRPr/>
            </a:pPr>
            <a:r>
              <a:rPr lang="ro-RO" sz="3600" dirty="0"/>
              <a:t>Colectivul Compartimentului </a:t>
            </a:r>
            <a:br>
              <a:rPr lang="ro-RO" sz="3600" dirty="0"/>
            </a:br>
            <a:r>
              <a:rPr lang="ro-RO" sz="3600" dirty="0"/>
              <a:t>Psihiatrie şi Neurologie</a:t>
            </a:r>
            <a:endParaRPr lang="ro-RO" dirty="0"/>
          </a:p>
        </p:txBody>
      </p:sp>
      <p:pic>
        <p:nvPicPr>
          <p:cNvPr id="129027" name="Picture 3" descr="C:\Documents and Settings\user\Desktop\Poze grup\03.11.14\100_215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22350" y="214313"/>
            <a:ext cx="7143750" cy="535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>
    <p:push dir="u"/>
  </p:transition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Grp="1" noChangeArrowheads="1"/>
          </p:cNvSpPr>
          <p:nvPr>
            <p:ph type="title"/>
          </p:nvPr>
        </p:nvSpPr>
        <p:spPr>
          <a:xfrm>
            <a:off x="357188" y="5429250"/>
            <a:ext cx="8229600" cy="1214438"/>
          </a:xfrm>
        </p:spPr>
        <p:txBody>
          <a:bodyPr/>
          <a:lstStyle/>
          <a:p>
            <a:pPr eaLnBrk="1" hangingPunct="1">
              <a:defRPr/>
            </a:pPr>
            <a:r>
              <a:rPr lang="ro-RO" sz="3600" dirty="0"/>
              <a:t>Dr. Camelia Moga – </a:t>
            </a:r>
            <a:br>
              <a:rPr lang="ro-RO" sz="3600" dirty="0"/>
            </a:br>
            <a:r>
              <a:rPr lang="ro-RO" sz="3200" dirty="0"/>
              <a:t>şef Compartiment Boli Infecţioase</a:t>
            </a:r>
          </a:p>
        </p:txBody>
      </p:sp>
      <p:pic>
        <p:nvPicPr>
          <p:cNvPr id="130051" name="Picture 2" descr="C:\Documents and Settings\user\Desktop\Poze grup\IMG_950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375" y="214313"/>
            <a:ext cx="7620000" cy="5076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>
    <p:push dir="u"/>
  </p:transition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Grp="1" noChangeArrowheads="1"/>
          </p:cNvSpPr>
          <p:nvPr>
            <p:ph type="title"/>
          </p:nvPr>
        </p:nvSpPr>
        <p:spPr>
          <a:xfrm>
            <a:off x="357188" y="5429250"/>
            <a:ext cx="8229600" cy="1214438"/>
          </a:xfrm>
        </p:spPr>
        <p:txBody>
          <a:bodyPr/>
          <a:lstStyle/>
          <a:p>
            <a:pPr eaLnBrk="1" hangingPunct="1">
              <a:defRPr/>
            </a:pPr>
            <a:r>
              <a:rPr lang="ro-RO" sz="3600" dirty="0"/>
              <a:t>Colectivul Compartimentului</a:t>
            </a:r>
            <a:br>
              <a:rPr lang="ro-RO" sz="3600" dirty="0"/>
            </a:br>
            <a:r>
              <a:rPr lang="ro-RO" sz="3600" dirty="0"/>
              <a:t> Boli Infecţioase</a:t>
            </a:r>
            <a:endParaRPr lang="ro-RO" dirty="0"/>
          </a:p>
        </p:txBody>
      </p:sp>
      <p:pic>
        <p:nvPicPr>
          <p:cNvPr id="131075" name="Picture 3" descr="C:\Documents and Settings\user\Desktop\Poze grup\03.11.14\IMG_413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1563" y="214313"/>
            <a:ext cx="7000875" cy="525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>
    <p:push dir="u"/>
  </p:transition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098" name="Picture 2" descr="C:\Documents and Settings\user\Desktop\Poze grup\IMG_336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57250" y="428625"/>
            <a:ext cx="7620000" cy="5076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428625" y="5572125"/>
            <a:ext cx="8229600" cy="1071563"/>
          </a:xfrm>
        </p:spPr>
        <p:txBody>
          <a:bodyPr/>
          <a:lstStyle/>
          <a:p>
            <a:pPr eaLnBrk="1" hangingPunct="1">
              <a:defRPr/>
            </a:pPr>
            <a:r>
              <a:rPr lang="ro-RO" sz="3600" dirty="0"/>
              <a:t>Compartimentul Primiri Urgenţe</a:t>
            </a:r>
            <a:endParaRPr lang="ro-RO" dirty="0"/>
          </a:p>
        </p:txBody>
      </p:sp>
    </p:spTree>
  </p:cSld>
  <p:clrMapOvr>
    <a:masterClrMapping/>
  </p:clrMapOvr>
  <p:transition spd="slow" advClick="0">
    <p:push dir="u"/>
  </p:transition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Grp="1" noChangeArrowheads="1"/>
          </p:cNvSpPr>
          <p:nvPr>
            <p:ph type="title"/>
          </p:nvPr>
        </p:nvSpPr>
        <p:spPr>
          <a:xfrm>
            <a:off x="571500" y="5429250"/>
            <a:ext cx="8229600" cy="1428750"/>
          </a:xfrm>
        </p:spPr>
        <p:txBody>
          <a:bodyPr/>
          <a:lstStyle/>
          <a:p>
            <a:pPr eaLnBrk="1" hangingPunct="1">
              <a:defRPr/>
            </a:pPr>
            <a:r>
              <a:rPr lang="ro-RO" sz="3600" dirty="0"/>
              <a:t>Cpt. Dr. Sorin Ifrim – </a:t>
            </a:r>
            <a:br>
              <a:rPr lang="ro-RO" sz="3600" dirty="0"/>
            </a:br>
            <a:r>
              <a:rPr lang="ro-RO" sz="3200" dirty="0"/>
              <a:t>şef Compartiment Primiri Urgenţe</a:t>
            </a:r>
          </a:p>
        </p:txBody>
      </p:sp>
      <p:pic>
        <p:nvPicPr>
          <p:cNvPr id="133123" name="Picture 4" descr="C:\Documents and Settings\user\Desktop\Poze grup\31.10\100_208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00125" y="214313"/>
            <a:ext cx="6929438" cy="5197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>
    <p:push dir="u"/>
  </p:transition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5429250"/>
            <a:ext cx="9144000" cy="1428750"/>
          </a:xfrm>
        </p:spPr>
        <p:txBody>
          <a:bodyPr/>
          <a:lstStyle/>
          <a:p>
            <a:pPr eaLnBrk="1" hangingPunct="1">
              <a:defRPr/>
            </a:pPr>
            <a:r>
              <a:rPr lang="ro-RO" sz="3600" dirty="0"/>
              <a:t>Dr. Corina Rotaru – </a:t>
            </a:r>
            <a:br>
              <a:rPr lang="ro-RO" sz="3600" dirty="0"/>
            </a:br>
            <a:r>
              <a:rPr lang="ro-RO" sz="3200" dirty="0"/>
              <a:t>medic specialist Medicină de Urgenţă</a:t>
            </a:r>
          </a:p>
        </p:txBody>
      </p:sp>
      <p:pic>
        <p:nvPicPr>
          <p:cNvPr id="134147" name="Picture 2" descr="C:\Documents and Settings\user\Desktop\Poze grup\31.10\100_208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14438" y="285750"/>
            <a:ext cx="6715125" cy="5037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428625" y="571500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ro-RO" sz="2800" dirty="0"/>
              <a:t>Casa Albastră şi Palatul Brukhenthal - foste sedii ale Societăţii Ardelene pentru Ştiinţele Naturii</a:t>
            </a:r>
          </a:p>
        </p:txBody>
      </p:sp>
      <p:pic>
        <p:nvPicPr>
          <p:cNvPr id="15363" name="Picture 5" descr="C:\Documents and Settings\user\Desktop\POZE  SMS pentru prezentare la 22.10.14 Mitica Ruja\Img_3565 copier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00125" y="428625"/>
            <a:ext cx="7143750" cy="535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>
    <p:push dir="u"/>
  </p:transition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5572125"/>
            <a:ext cx="8229600" cy="1143000"/>
          </a:xfrm>
        </p:spPr>
        <p:txBody>
          <a:bodyPr/>
          <a:lstStyle/>
          <a:p>
            <a:pPr>
              <a:defRPr/>
            </a:pPr>
            <a:r>
              <a:rPr lang="ro-RO" sz="3600" dirty="0"/>
              <a:t>Colectivul </a:t>
            </a:r>
            <a:br>
              <a:rPr lang="ro-RO" sz="3600" dirty="0"/>
            </a:br>
            <a:r>
              <a:rPr lang="ro-RO" sz="3600" dirty="0"/>
              <a:t>Compartimentului Primiri Urgenţe</a:t>
            </a:r>
            <a:endParaRPr lang="en-US" sz="3600" dirty="0"/>
          </a:p>
        </p:txBody>
      </p:sp>
      <p:pic>
        <p:nvPicPr>
          <p:cNvPr id="135171" name="Picture 2" descr="C:\Documents and Settings\user\Desktop\Poze grup\31.10\100_208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3000" y="214313"/>
            <a:ext cx="7072313" cy="5303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>
    <p:push dir="u"/>
  </p:transition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title"/>
          </p:nvPr>
        </p:nvSpPr>
        <p:spPr>
          <a:xfrm>
            <a:off x="428625" y="5857875"/>
            <a:ext cx="8515350" cy="1000125"/>
          </a:xfrm>
        </p:spPr>
        <p:txBody>
          <a:bodyPr/>
          <a:lstStyle/>
          <a:p>
            <a:pPr eaLnBrk="1" hangingPunct="1">
              <a:defRPr/>
            </a:pPr>
            <a:r>
              <a:rPr lang="ro-RO" sz="3600" dirty="0"/>
              <a:t>Compartiment Primiri Urgenţe</a:t>
            </a:r>
          </a:p>
        </p:txBody>
      </p:sp>
      <p:pic>
        <p:nvPicPr>
          <p:cNvPr id="136195" name="Picture 2" descr="C:\Documents and Settings\user\Desktop\Poze grup\IMG_941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50" y="428625"/>
            <a:ext cx="4181475" cy="278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6196" name="Picture 2" descr="C:\Documents and Settings\user\Desktop\Poze grup\IMG_9417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57750" y="1976438"/>
            <a:ext cx="4132263" cy="275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6197" name="Picture 2" descr="C:\Documents and Settings\user\Desktop\Poze grup\29.10\IMG_9604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71563" y="3452813"/>
            <a:ext cx="3571875" cy="2379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>
    <p:push dir="u"/>
  </p:transition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Grp="1" noChangeArrowheads="1"/>
          </p:cNvSpPr>
          <p:nvPr>
            <p:ph type="title"/>
          </p:nvPr>
        </p:nvSpPr>
        <p:spPr>
          <a:xfrm>
            <a:off x="428625" y="5786438"/>
            <a:ext cx="8229600" cy="642937"/>
          </a:xfrm>
        </p:spPr>
        <p:txBody>
          <a:bodyPr/>
          <a:lstStyle/>
          <a:p>
            <a:pPr eaLnBrk="1" hangingPunct="1">
              <a:defRPr/>
            </a:pPr>
            <a:r>
              <a:rPr lang="ro-RO" sz="3600" dirty="0"/>
              <a:t>Serviciul Ambulanţă</a:t>
            </a:r>
            <a:endParaRPr lang="ro-RO" dirty="0"/>
          </a:p>
        </p:txBody>
      </p:sp>
      <p:pic>
        <p:nvPicPr>
          <p:cNvPr id="137219" name="Picture 2" descr="C:\Documents and Settings\user\Desktop\Poze grup\29.10\IMG_336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57313" y="1000125"/>
            <a:ext cx="6240462" cy="4157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>
    <p:push dir="u"/>
  </p:transition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Grp="1" noChangeArrowheads="1"/>
          </p:cNvSpPr>
          <p:nvPr>
            <p:ph type="title"/>
          </p:nvPr>
        </p:nvSpPr>
        <p:spPr>
          <a:xfrm>
            <a:off x="428625" y="5143500"/>
            <a:ext cx="8229600" cy="1571625"/>
          </a:xfrm>
        </p:spPr>
        <p:txBody>
          <a:bodyPr/>
          <a:lstStyle/>
          <a:p>
            <a:pPr eaLnBrk="1" hangingPunct="1">
              <a:defRPr/>
            </a:pPr>
            <a:r>
              <a:rPr lang="ro-RO" sz="3600" dirty="0"/>
              <a:t>Col. dr. Tiberiu Vinţe – </a:t>
            </a:r>
            <a:br>
              <a:rPr lang="ro-RO" sz="4000" dirty="0"/>
            </a:br>
            <a:r>
              <a:rPr lang="ro-RO" sz="3200" dirty="0"/>
              <a:t>medic primar Medicină Internă</a:t>
            </a:r>
            <a:br>
              <a:rPr lang="ro-RO" sz="3200" dirty="0"/>
            </a:br>
            <a:r>
              <a:rPr lang="ro-RO" sz="3200" dirty="0"/>
              <a:t>şef Ambulatoriu de Specialitate</a:t>
            </a:r>
          </a:p>
        </p:txBody>
      </p:sp>
      <p:pic>
        <p:nvPicPr>
          <p:cNvPr id="138243" name="Picture 3" descr="C:\Documents and Settings\user\Desktop\Poze grup\31.10\IMG_002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85938" y="142875"/>
            <a:ext cx="5357812" cy="4960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>
    <p:push dir="u"/>
  </p:transition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266" name="Picture 2" descr="C:\Documents and Settings\user\Desktop\Poze grup\31.10\IMG_005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375" y="357188"/>
            <a:ext cx="7620000" cy="5076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500063" y="5500688"/>
            <a:ext cx="8258175" cy="1143000"/>
          </a:xfrm>
        </p:spPr>
        <p:txBody>
          <a:bodyPr/>
          <a:lstStyle/>
          <a:p>
            <a:pPr eaLnBrk="1" hangingPunct="1">
              <a:defRPr/>
            </a:pPr>
            <a:r>
              <a:rPr lang="ro-RO" sz="3600" dirty="0"/>
              <a:t>Colectivul </a:t>
            </a:r>
            <a:br>
              <a:rPr lang="ro-RO" sz="3600" dirty="0"/>
            </a:br>
            <a:r>
              <a:rPr lang="ro-RO" sz="3600" dirty="0"/>
              <a:t>Ambulatoriului de Specialitate</a:t>
            </a:r>
            <a:endParaRPr lang="ro-RO" dirty="0"/>
          </a:p>
        </p:txBody>
      </p:sp>
    </p:spTree>
  </p:cSld>
  <p:clrMapOvr>
    <a:masterClrMapping/>
  </p:clrMapOvr>
  <p:transition spd="slow" advClick="0">
    <p:push dir="u"/>
  </p:transition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title"/>
          </p:nvPr>
        </p:nvSpPr>
        <p:spPr>
          <a:xfrm>
            <a:off x="500063" y="5572125"/>
            <a:ext cx="8229600" cy="1000125"/>
          </a:xfrm>
        </p:spPr>
        <p:txBody>
          <a:bodyPr/>
          <a:lstStyle/>
          <a:p>
            <a:pPr eaLnBrk="1" hangingPunct="1">
              <a:defRPr/>
            </a:pPr>
            <a:r>
              <a:rPr lang="ro-RO" sz="3600" dirty="0"/>
              <a:t>Cpt. dr. Ştefan Perişanu – </a:t>
            </a:r>
            <a:br>
              <a:rPr lang="ro-RO" sz="3600" dirty="0"/>
            </a:br>
            <a:r>
              <a:rPr lang="ro-RO" sz="3200" dirty="0"/>
              <a:t>şef Cabinet Chirurgie</a:t>
            </a:r>
          </a:p>
        </p:txBody>
      </p:sp>
      <p:pic>
        <p:nvPicPr>
          <p:cNvPr id="140291" name="Picture 2" descr="C:\Documents and Settings\user\Desktop\Poze grup\31.10\IMG_001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500" y="214313"/>
            <a:ext cx="3387725" cy="5211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>
    <p:push dir="u"/>
  </p:transition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Grp="1" noChangeArrowheads="1"/>
          </p:cNvSpPr>
          <p:nvPr>
            <p:ph type="title"/>
          </p:nvPr>
        </p:nvSpPr>
        <p:spPr>
          <a:xfrm>
            <a:off x="428625" y="5143500"/>
            <a:ext cx="8229600" cy="1571625"/>
          </a:xfrm>
        </p:spPr>
        <p:txBody>
          <a:bodyPr/>
          <a:lstStyle/>
          <a:p>
            <a:pPr eaLnBrk="1" hangingPunct="1">
              <a:defRPr/>
            </a:pPr>
            <a:r>
              <a:rPr lang="en-US" sz="3600" dirty="0"/>
              <a:t>D</a:t>
            </a:r>
            <a:r>
              <a:rPr lang="ro-RO" sz="3600" dirty="0"/>
              <a:t>r. Anuţa Ionuş – </a:t>
            </a:r>
            <a:br>
              <a:rPr lang="ro-RO" sz="4000" dirty="0"/>
            </a:br>
            <a:r>
              <a:rPr lang="ro-RO" sz="3200" dirty="0"/>
              <a:t>Cabinet Oftalmologie</a:t>
            </a:r>
          </a:p>
        </p:txBody>
      </p:sp>
      <p:pic>
        <p:nvPicPr>
          <p:cNvPr id="141315" name="Picture 3" descr="C:\Documents and Settings\user\Desktop\Poze grup\31.10\100_209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1563" y="142875"/>
            <a:ext cx="6929437" cy="5197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>
    <p:push dir="u"/>
  </p:transition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Grp="1" noChangeArrowheads="1"/>
          </p:cNvSpPr>
          <p:nvPr>
            <p:ph type="title"/>
          </p:nvPr>
        </p:nvSpPr>
        <p:spPr>
          <a:xfrm>
            <a:off x="428625" y="5143500"/>
            <a:ext cx="8229600" cy="1571625"/>
          </a:xfrm>
        </p:spPr>
        <p:txBody>
          <a:bodyPr/>
          <a:lstStyle/>
          <a:p>
            <a:pPr eaLnBrk="1" hangingPunct="1">
              <a:defRPr/>
            </a:pPr>
            <a:r>
              <a:rPr lang="ro-RO" sz="3600" dirty="0"/>
              <a:t>Dr. Emilia Vinţe – </a:t>
            </a:r>
            <a:br>
              <a:rPr lang="ro-RO" sz="3600" dirty="0"/>
            </a:br>
            <a:r>
              <a:rPr lang="ro-RO" sz="3200" dirty="0"/>
              <a:t>Cabinet Psihiatrie</a:t>
            </a:r>
          </a:p>
        </p:txBody>
      </p:sp>
      <p:pic>
        <p:nvPicPr>
          <p:cNvPr id="142339" name="Picture 2" descr="C:\Documents and Settings\user\Desktop\Poze grup\IMG_334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375" y="285750"/>
            <a:ext cx="7620000" cy="5076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>
    <p:push dir="u"/>
  </p:transition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Grp="1" noChangeArrowheads="1"/>
          </p:cNvSpPr>
          <p:nvPr>
            <p:ph type="title"/>
          </p:nvPr>
        </p:nvSpPr>
        <p:spPr>
          <a:xfrm>
            <a:off x="428625" y="5143500"/>
            <a:ext cx="8229600" cy="1571625"/>
          </a:xfrm>
        </p:spPr>
        <p:txBody>
          <a:bodyPr/>
          <a:lstStyle/>
          <a:p>
            <a:pPr eaLnBrk="1" hangingPunct="1">
              <a:defRPr/>
            </a:pPr>
            <a:r>
              <a:rPr lang="ro-RO" sz="3600" dirty="0"/>
              <a:t>Dr. Remus Maxim</a:t>
            </a:r>
            <a:r>
              <a:rPr lang="en-US" sz="3600" dirty="0"/>
              <a:t> </a:t>
            </a:r>
            <a:r>
              <a:rPr lang="ro-RO" sz="3600" dirty="0"/>
              <a:t>– </a:t>
            </a:r>
            <a:br>
              <a:rPr lang="ro-RO" sz="3600" dirty="0"/>
            </a:br>
            <a:r>
              <a:rPr lang="ro-RO" sz="3200" dirty="0"/>
              <a:t>Cabinet Ginecologie</a:t>
            </a:r>
          </a:p>
        </p:txBody>
      </p:sp>
      <p:pic>
        <p:nvPicPr>
          <p:cNvPr id="143363" name="Picture 3" descr="C:\Documents and Settings\user\Desktop\Poze grup\31.10\IMG_001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57375" y="214313"/>
            <a:ext cx="5072063" cy="515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>
    <p:push dir="u"/>
  </p:transition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Grp="1" noChangeArrowheads="1"/>
          </p:cNvSpPr>
          <p:nvPr>
            <p:ph type="title"/>
          </p:nvPr>
        </p:nvSpPr>
        <p:spPr>
          <a:xfrm>
            <a:off x="428625" y="5143500"/>
            <a:ext cx="8229600" cy="1571625"/>
          </a:xfrm>
        </p:spPr>
        <p:txBody>
          <a:bodyPr/>
          <a:lstStyle/>
          <a:p>
            <a:pPr eaLnBrk="1" hangingPunct="1">
              <a:defRPr/>
            </a:pPr>
            <a:r>
              <a:rPr lang="ro-RO" sz="3600" dirty="0"/>
              <a:t>Cpt. dr. Elena Stoian -  </a:t>
            </a:r>
            <a:br>
              <a:rPr lang="ro-RO" sz="4000" dirty="0"/>
            </a:br>
            <a:r>
              <a:rPr lang="ro-RO" sz="3200" dirty="0"/>
              <a:t>Cabinet Ortopedie</a:t>
            </a:r>
          </a:p>
        </p:txBody>
      </p:sp>
      <p:pic>
        <p:nvPicPr>
          <p:cNvPr id="144387" name="Picture 3" descr="C:\Documents and Settings\user\Desktop\Poze grup\31.10\100_212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85875" y="285750"/>
            <a:ext cx="6667500" cy="500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428625" y="571500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err="1"/>
              <a:t>Biblioteca</a:t>
            </a:r>
            <a:r>
              <a:rPr lang="en-US" dirty="0"/>
              <a:t> “Astra”</a:t>
            </a:r>
            <a:endParaRPr lang="ro-RO" dirty="0"/>
          </a:p>
        </p:txBody>
      </p:sp>
      <p:pic>
        <p:nvPicPr>
          <p:cNvPr id="16387" name="Picture 2" descr="G:\24.10.14\P_Spital\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00125" y="428625"/>
            <a:ext cx="7283450" cy="535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>
    <p:push dir="u"/>
  </p:transition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Grp="1" noChangeArrowheads="1"/>
          </p:cNvSpPr>
          <p:nvPr>
            <p:ph type="title"/>
          </p:nvPr>
        </p:nvSpPr>
        <p:spPr>
          <a:xfrm>
            <a:off x="285750" y="5214938"/>
            <a:ext cx="8643938" cy="1357312"/>
          </a:xfrm>
        </p:spPr>
        <p:txBody>
          <a:bodyPr/>
          <a:lstStyle/>
          <a:p>
            <a:pPr eaLnBrk="1" hangingPunct="1">
              <a:defRPr/>
            </a:pPr>
            <a:r>
              <a:rPr lang="ro-RO" sz="3600" dirty="0"/>
              <a:t>Col.(r.) </a:t>
            </a:r>
            <a:r>
              <a:rPr lang="en-US" sz="3600" dirty="0"/>
              <a:t>d</a:t>
            </a:r>
            <a:r>
              <a:rPr lang="ro-RO" sz="3600" dirty="0"/>
              <a:t>r. Gheorghe Podariu şi </a:t>
            </a:r>
            <a:br>
              <a:rPr lang="ro-RO" sz="3600" dirty="0"/>
            </a:br>
            <a:r>
              <a:rPr lang="ro-RO" sz="3600" dirty="0"/>
              <a:t>as. Adriana Podariu - Cabinet ORL</a:t>
            </a:r>
          </a:p>
        </p:txBody>
      </p:sp>
      <p:pic>
        <p:nvPicPr>
          <p:cNvPr id="145411" name="Picture 2" descr="C:\Documents and Settings\user\Desktop\Poze grup\IMG_328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14438" y="285750"/>
            <a:ext cx="6477000" cy="485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>
    <p:push dir="u"/>
  </p:transition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Grp="1" noChangeArrowheads="1"/>
          </p:cNvSpPr>
          <p:nvPr>
            <p:ph type="title"/>
          </p:nvPr>
        </p:nvSpPr>
        <p:spPr>
          <a:xfrm>
            <a:off x="428625" y="5143500"/>
            <a:ext cx="8229600" cy="1571625"/>
          </a:xfrm>
        </p:spPr>
        <p:txBody>
          <a:bodyPr/>
          <a:lstStyle/>
          <a:p>
            <a:pPr eaLnBrk="1" hangingPunct="1">
              <a:defRPr/>
            </a:pPr>
            <a:r>
              <a:rPr lang="ro-RO" sz="3600" dirty="0"/>
              <a:t>Dr. Dan Stoia</a:t>
            </a:r>
            <a:r>
              <a:rPr lang="en-US" sz="3600" dirty="0"/>
              <a:t> - </a:t>
            </a:r>
            <a:br>
              <a:rPr lang="ro-RO" sz="4000" dirty="0"/>
            </a:br>
            <a:r>
              <a:rPr lang="ro-RO" sz="3200" dirty="0"/>
              <a:t>Cabinet Medicină de Familie</a:t>
            </a:r>
          </a:p>
        </p:txBody>
      </p:sp>
      <p:pic>
        <p:nvPicPr>
          <p:cNvPr id="146435" name="Picture 3" descr="C:\Documents and Settings\user\Desktop\Poze grup\31.10\100_210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50" y="214313"/>
            <a:ext cx="5334000" cy="400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6436" name="Picture 4" descr="C:\Documents and Settings\user\Desktop\Poze grup\31.10\100_211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43563" y="2714625"/>
            <a:ext cx="3595687" cy="2697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>
    <p:push dir="u"/>
  </p:transition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Grp="1" noChangeArrowheads="1"/>
          </p:cNvSpPr>
          <p:nvPr>
            <p:ph type="title"/>
          </p:nvPr>
        </p:nvSpPr>
        <p:spPr>
          <a:xfrm>
            <a:off x="428625" y="5143500"/>
            <a:ext cx="8229600" cy="1571625"/>
          </a:xfrm>
        </p:spPr>
        <p:txBody>
          <a:bodyPr/>
          <a:lstStyle/>
          <a:p>
            <a:pPr eaLnBrk="1" hangingPunct="1">
              <a:defRPr/>
            </a:pPr>
            <a:r>
              <a:rPr lang="ro-RO" sz="3600" dirty="0"/>
              <a:t>Dr. Carmen Popenţiu</a:t>
            </a:r>
            <a:r>
              <a:rPr lang="en-US" sz="3600" dirty="0"/>
              <a:t> - </a:t>
            </a:r>
            <a:br>
              <a:rPr lang="ro-RO" sz="3600" dirty="0"/>
            </a:br>
            <a:r>
              <a:rPr lang="ro-RO" sz="3200" dirty="0"/>
              <a:t>Cabinet Medicina Muncii</a:t>
            </a:r>
          </a:p>
        </p:txBody>
      </p:sp>
      <p:pic>
        <p:nvPicPr>
          <p:cNvPr id="147459" name="Picture 3" descr="C:\Documents and Settings\user\Desktop\Poze grup\31.10\100_211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1563" y="142875"/>
            <a:ext cx="6929437" cy="5197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>
    <p:push dir="u"/>
  </p:transition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Grp="1" noChangeArrowheads="1"/>
          </p:cNvSpPr>
          <p:nvPr>
            <p:ph type="title"/>
          </p:nvPr>
        </p:nvSpPr>
        <p:spPr>
          <a:xfrm>
            <a:off x="142875" y="5143500"/>
            <a:ext cx="8515350" cy="1571625"/>
          </a:xfrm>
        </p:spPr>
        <p:txBody>
          <a:bodyPr/>
          <a:lstStyle/>
          <a:p>
            <a:pPr eaLnBrk="1" hangingPunct="1">
              <a:defRPr/>
            </a:pPr>
            <a:r>
              <a:rPr lang="ro-RO" sz="3600" dirty="0"/>
              <a:t>Col.(r.) dr. Vasile Nicolae – </a:t>
            </a:r>
            <a:br>
              <a:rPr lang="ro-RO" sz="4000" dirty="0"/>
            </a:br>
            <a:r>
              <a:rPr lang="ro-RO" sz="3200" dirty="0"/>
              <a:t>Ambulatoriu de Medicină Dentară </a:t>
            </a:r>
            <a:br>
              <a:rPr lang="ro-RO" sz="3200" dirty="0"/>
            </a:br>
            <a:r>
              <a:rPr lang="ro-RO" sz="3200" dirty="0"/>
              <a:t>(cu activitate de învăţământ)</a:t>
            </a:r>
          </a:p>
        </p:txBody>
      </p:sp>
      <p:pic>
        <p:nvPicPr>
          <p:cNvPr id="148483" name="Picture 4" descr="C:\Documents and Settings\user\Desktop\Poze grup\IMG_024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85875" y="142875"/>
            <a:ext cx="6500813" cy="4875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>
    <p:push dir="u"/>
  </p:transition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Grp="1" noChangeArrowheads="1"/>
          </p:cNvSpPr>
          <p:nvPr>
            <p:ph type="title"/>
          </p:nvPr>
        </p:nvSpPr>
        <p:spPr>
          <a:xfrm>
            <a:off x="142875" y="5143500"/>
            <a:ext cx="8715375" cy="1571625"/>
          </a:xfrm>
        </p:spPr>
        <p:txBody>
          <a:bodyPr/>
          <a:lstStyle/>
          <a:p>
            <a:pPr eaLnBrk="1" hangingPunct="1">
              <a:defRPr/>
            </a:pPr>
            <a:r>
              <a:rPr lang="ro-RO" sz="3200" dirty="0"/>
              <a:t>Col</a:t>
            </a:r>
            <a:r>
              <a:rPr lang="en-US" sz="3200" dirty="0" err="1"/>
              <a:t>ectivul</a:t>
            </a:r>
            <a:r>
              <a:rPr lang="en-US" sz="3200" dirty="0"/>
              <a:t> </a:t>
            </a:r>
            <a:br>
              <a:rPr lang="en-US" sz="3200" dirty="0"/>
            </a:br>
            <a:r>
              <a:rPr lang="ro-RO" sz="3200" dirty="0"/>
              <a:t>Ambulatoriu</a:t>
            </a:r>
            <a:r>
              <a:rPr lang="en-US" sz="3200" dirty="0" err="1"/>
              <a:t>lui</a:t>
            </a:r>
            <a:r>
              <a:rPr lang="ro-RO" sz="3200" dirty="0"/>
              <a:t> de Medicină Dentară </a:t>
            </a:r>
            <a:br>
              <a:rPr lang="ro-RO" sz="3200" dirty="0"/>
            </a:br>
            <a:endParaRPr lang="ro-RO" sz="3200" dirty="0"/>
          </a:p>
        </p:txBody>
      </p:sp>
      <p:pic>
        <p:nvPicPr>
          <p:cNvPr id="149507" name="Picture 2" descr="C:\Documents and Settings\user\Desktop\Poze grup\03.11.14\IMG_412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00188" y="285750"/>
            <a:ext cx="6238875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>
    <p:push dir="u"/>
  </p:transition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Grp="1" noChangeArrowheads="1"/>
          </p:cNvSpPr>
          <p:nvPr>
            <p:ph type="title"/>
          </p:nvPr>
        </p:nvSpPr>
        <p:spPr>
          <a:xfrm>
            <a:off x="428625" y="6000750"/>
            <a:ext cx="8229600" cy="642938"/>
          </a:xfrm>
        </p:spPr>
        <p:txBody>
          <a:bodyPr/>
          <a:lstStyle/>
          <a:p>
            <a:pPr eaLnBrk="1" hangingPunct="1">
              <a:defRPr/>
            </a:pPr>
            <a:r>
              <a:rPr lang="ro-RO" sz="3600" dirty="0"/>
              <a:t>Din activitatea serviciului de </a:t>
            </a:r>
            <a:br>
              <a:rPr lang="ro-RO" sz="3600" dirty="0"/>
            </a:br>
            <a:r>
              <a:rPr lang="ro-RO" sz="3600" dirty="0"/>
              <a:t>Medicină Dentară </a:t>
            </a:r>
          </a:p>
        </p:txBody>
      </p:sp>
      <p:pic>
        <p:nvPicPr>
          <p:cNvPr id="150531" name="Picture 3" descr="C:\Documents and Settings\user\Desktop\Poze grup\IMG_331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57250" y="214313"/>
            <a:ext cx="7381875" cy="553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>
    <p:push dir="u"/>
  </p:transition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Grp="1" noChangeArrowheads="1"/>
          </p:cNvSpPr>
          <p:nvPr>
            <p:ph type="title"/>
          </p:nvPr>
        </p:nvSpPr>
        <p:spPr>
          <a:xfrm>
            <a:off x="500063" y="5643563"/>
            <a:ext cx="8229600" cy="642937"/>
          </a:xfrm>
        </p:spPr>
        <p:txBody>
          <a:bodyPr/>
          <a:lstStyle/>
          <a:p>
            <a:pPr eaLnBrk="1" hangingPunct="1">
              <a:defRPr/>
            </a:pPr>
            <a:r>
              <a:rPr lang="ro-RO" sz="3600" dirty="0"/>
              <a:t>Laboratorul de Tehnică Dentară</a:t>
            </a:r>
            <a:endParaRPr lang="ro-RO" dirty="0"/>
          </a:p>
        </p:txBody>
      </p:sp>
      <p:pic>
        <p:nvPicPr>
          <p:cNvPr id="151555" name="Picture 2" descr="C:\Documents and Settings\user\Desktop\Poze grup\IMG_345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5813" y="357188"/>
            <a:ext cx="7620000" cy="5076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>
    <p:push dir="u"/>
  </p:transition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Grp="1" noChangeArrowheads="1"/>
          </p:cNvSpPr>
          <p:nvPr>
            <p:ph type="title"/>
          </p:nvPr>
        </p:nvSpPr>
        <p:spPr>
          <a:xfrm>
            <a:off x="428625" y="542925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ro-RO" sz="3600" dirty="0"/>
              <a:t>Col.(r.) dr. Aurel Bolca – </a:t>
            </a:r>
            <a:br>
              <a:rPr lang="ro-RO" sz="3600" dirty="0"/>
            </a:br>
            <a:r>
              <a:rPr lang="ro-RO" sz="3200" dirty="0"/>
              <a:t>şef Laborator Analize Medicale</a:t>
            </a:r>
          </a:p>
        </p:txBody>
      </p:sp>
      <p:pic>
        <p:nvPicPr>
          <p:cNvPr id="152579" name="Picture 2" descr="C:\Documents and Settings\user\Desktop\Poze grup\IMG_945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5813" y="214313"/>
            <a:ext cx="7620000" cy="5076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>
    <p:push dir="u"/>
  </p:transition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title"/>
          </p:nvPr>
        </p:nvSpPr>
        <p:spPr>
          <a:xfrm>
            <a:off x="571500" y="5143500"/>
            <a:ext cx="8229600" cy="1714500"/>
          </a:xfrm>
        </p:spPr>
        <p:txBody>
          <a:bodyPr/>
          <a:lstStyle/>
          <a:p>
            <a:pPr eaLnBrk="1" hangingPunct="1">
              <a:defRPr/>
            </a:pPr>
            <a:r>
              <a:rPr lang="ro-RO" sz="3600" dirty="0"/>
              <a:t>Colectivul Laboratorului de Analize Medicale</a:t>
            </a:r>
            <a:endParaRPr lang="ro-RO" dirty="0"/>
          </a:p>
        </p:txBody>
      </p:sp>
      <p:pic>
        <p:nvPicPr>
          <p:cNvPr id="153603" name="Picture 3" descr="C:\Documents and Settings\user\Desktop\Poze grup\31.10\IMG_004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28813" y="214313"/>
            <a:ext cx="5080000" cy="5214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>
    <p:push dir="u"/>
  </p:transition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0" y="5072063"/>
            <a:ext cx="4300538" cy="1214437"/>
          </a:xfrm>
        </p:spPr>
        <p:txBody>
          <a:bodyPr/>
          <a:lstStyle/>
          <a:p>
            <a:pPr eaLnBrk="1" hangingPunct="1">
              <a:defRPr/>
            </a:pPr>
            <a:r>
              <a:rPr lang="ro-RO" sz="3200" dirty="0"/>
              <a:t>A</a:t>
            </a:r>
            <a:r>
              <a:rPr lang="en-US" sz="3200" dirty="0" err="1"/>
              <a:t>ctivitatea</a:t>
            </a:r>
            <a:r>
              <a:rPr lang="en-US" sz="3200" dirty="0"/>
              <a:t> </a:t>
            </a:r>
            <a:r>
              <a:rPr lang="ro-RO" sz="3200" dirty="0"/>
              <a:t>Laboratorului de Analize Medicale</a:t>
            </a:r>
          </a:p>
        </p:txBody>
      </p:sp>
      <p:pic>
        <p:nvPicPr>
          <p:cNvPr id="154627" name="Picture 2" descr="C:\Documents and Settings\user\Desktop\Poze grup\29.10\IMG_943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313" y="214313"/>
            <a:ext cx="4395787" cy="2928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628" name="Picture 2" descr="C:\Documents and Settings\user\Desktop\Poze grup\29.10\IMG_944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625" y="3214688"/>
            <a:ext cx="4143375" cy="2760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629" name="Picture 4" descr="C:\Documents and Settings\user\Desktop\Poze grup\03.11.14\IMG_4128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14875" y="1785938"/>
            <a:ext cx="40640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>
    <p:push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428625" y="5500688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ro-RO" sz="4000" dirty="0"/>
              <a:t>Muzeul de Ştiinţe ale Naturii  </a:t>
            </a:r>
            <a:br>
              <a:rPr lang="ro-RO" sz="3200" dirty="0"/>
            </a:br>
            <a:r>
              <a:rPr lang="ro-RO" sz="3200" dirty="0"/>
              <a:t>(fostul sediu al Societăţii Ardelene pentru Ştiinţele Naturii)</a:t>
            </a:r>
          </a:p>
        </p:txBody>
      </p:sp>
      <p:pic>
        <p:nvPicPr>
          <p:cNvPr id="17411" name="Picture 5" descr="C:\Documents and Settings\user\Desktop\POZE  SMS pentru prezentare la 22.10.14 Mitica Ruja\IMG_3414 copier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28688" y="428625"/>
            <a:ext cx="7316787" cy="4884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>
    <p:push dir="u"/>
  </p:transition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title"/>
          </p:nvPr>
        </p:nvSpPr>
        <p:spPr>
          <a:xfrm>
            <a:off x="571500" y="5429250"/>
            <a:ext cx="8229600" cy="1000125"/>
          </a:xfrm>
        </p:spPr>
        <p:txBody>
          <a:bodyPr/>
          <a:lstStyle/>
          <a:p>
            <a:pPr eaLnBrk="1" hangingPunct="1">
              <a:defRPr/>
            </a:pPr>
            <a:r>
              <a:rPr lang="ro-RO" sz="3600" dirty="0"/>
              <a:t>Col. dr. Gines Loghin – </a:t>
            </a:r>
            <a:br>
              <a:rPr lang="ro-RO" sz="3600" dirty="0"/>
            </a:br>
            <a:r>
              <a:rPr lang="ro-RO" sz="3200" dirty="0"/>
              <a:t>şef Laborator </a:t>
            </a:r>
            <a:r>
              <a:rPr lang="en-US" sz="3200" dirty="0" err="1"/>
              <a:t>Radi</a:t>
            </a:r>
            <a:r>
              <a:rPr lang="ro-RO" sz="3200" dirty="0"/>
              <a:t>ologie-Imagistică</a:t>
            </a:r>
          </a:p>
        </p:txBody>
      </p:sp>
      <p:pic>
        <p:nvPicPr>
          <p:cNvPr id="155651" name="Picture 4" descr="C:\Documents and Settings\user\Desktop\Poze grup\IMG_964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375" y="285750"/>
            <a:ext cx="7620000" cy="5076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>
    <p:push dir="u"/>
  </p:transition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title"/>
          </p:nvPr>
        </p:nvSpPr>
        <p:spPr>
          <a:xfrm>
            <a:off x="571500" y="5429250"/>
            <a:ext cx="8229600" cy="1000125"/>
          </a:xfrm>
        </p:spPr>
        <p:txBody>
          <a:bodyPr/>
          <a:lstStyle/>
          <a:p>
            <a:pPr eaLnBrk="1" hangingPunct="1">
              <a:defRPr/>
            </a:pPr>
            <a:r>
              <a:rPr lang="ro-RO" sz="3600" dirty="0"/>
              <a:t>Col.(r.) dr. Emil Ştefănescu – </a:t>
            </a:r>
            <a:br>
              <a:rPr lang="ro-RO" sz="3600" dirty="0"/>
            </a:br>
            <a:r>
              <a:rPr lang="ro-RO" sz="3200" dirty="0"/>
              <a:t>medic primar </a:t>
            </a:r>
            <a:r>
              <a:rPr lang="en-US" sz="3200" dirty="0" err="1"/>
              <a:t>Radi</a:t>
            </a:r>
            <a:r>
              <a:rPr lang="ro-RO" sz="3200" dirty="0"/>
              <a:t>ologie</a:t>
            </a:r>
          </a:p>
        </p:txBody>
      </p:sp>
      <p:pic>
        <p:nvPicPr>
          <p:cNvPr id="156675" name="Picture 2" descr="G:\Stefanescu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00188" y="214313"/>
            <a:ext cx="6072187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>
    <p:push dir="u"/>
  </p:transition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title"/>
          </p:nvPr>
        </p:nvSpPr>
        <p:spPr>
          <a:xfrm>
            <a:off x="571500" y="5429250"/>
            <a:ext cx="8229600" cy="1000125"/>
          </a:xfrm>
        </p:spPr>
        <p:txBody>
          <a:bodyPr/>
          <a:lstStyle/>
          <a:p>
            <a:pPr eaLnBrk="1" hangingPunct="1">
              <a:defRPr/>
            </a:pPr>
            <a:r>
              <a:rPr lang="ro-RO" sz="3600" dirty="0"/>
              <a:t>Dr. Alina Marcu – </a:t>
            </a:r>
            <a:br>
              <a:rPr lang="ro-RO" sz="3600" dirty="0"/>
            </a:br>
            <a:r>
              <a:rPr lang="ro-RO" sz="3200" dirty="0"/>
              <a:t>medic primar </a:t>
            </a:r>
            <a:r>
              <a:rPr lang="en-US" sz="3200" dirty="0" err="1"/>
              <a:t>Radi</a:t>
            </a:r>
            <a:r>
              <a:rPr lang="ro-RO" sz="3200" dirty="0"/>
              <a:t>ologie</a:t>
            </a:r>
          </a:p>
        </p:txBody>
      </p:sp>
      <p:pic>
        <p:nvPicPr>
          <p:cNvPr id="157699" name="Picture 2" descr="C:\Documents and Settings\user\Desktop\Poze grup\31.10\100_211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1563" y="214313"/>
            <a:ext cx="6858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>
    <p:push dir="u"/>
  </p:transition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title"/>
          </p:nvPr>
        </p:nvSpPr>
        <p:spPr>
          <a:xfrm>
            <a:off x="571500" y="6072188"/>
            <a:ext cx="8229600" cy="642937"/>
          </a:xfrm>
        </p:spPr>
        <p:txBody>
          <a:bodyPr/>
          <a:lstStyle/>
          <a:p>
            <a:pPr eaLnBrk="1" hangingPunct="1">
              <a:defRPr/>
            </a:pPr>
            <a:r>
              <a:rPr lang="ro-RO" sz="3600" dirty="0"/>
              <a:t>Colectivul Laboratorului </a:t>
            </a:r>
            <a:r>
              <a:rPr lang="en-US" sz="3600" dirty="0" err="1"/>
              <a:t>Radi</a:t>
            </a:r>
            <a:r>
              <a:rPr lang="ro-RO" sz="3600" dirty="0"/>
              <a:t>ologie</a:t>
            </a:r>
            <a:endParaRPr lang="ro-RO" dirty="0"/>
          </a:p>
        </p:txBody>
      </p:sp>
      <p:pic>
        <p:nvPicPr>
          <p:cNvPr id="158723" name="Picture 2" descr="C:\Documents and Settings\user\Desktop\Poze grup\IMG_965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63" y="214313"/>
            <a:ext cx="8313737" cy="575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>
    <p:push dir="u"/>
  </p:transition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title"/>
          </p:nvPr>
        </p:nvSpPr>
        <p:spPr>
          <a:xfrm>
            <a:off x="571500" y="6072188"/>
            <a:ext cx="8229600" cy="642937"/>
          </a:xfrm>
        </p:spPr>
        <p:txBody>
          <a:bodyPr/>
          <a:lstStyle/>
          <a:p>
            <a:pPr eaLnBrk="1" hangingPunct="1">
              <a:defRPr/>
            </a:pPr>
            <a:r>
              <a:rPr lang="ro-RO" sz="3600" dirty="0"/>
              <a:t>Col.(r.) Dr. Adrian Radu – </a:t>
            </a:r>
            <a:br>
              <a:rPr lang="ro-RO" sz="3600" dirty="0"/>
            </a:br>
            <a:r>
              <a:rPr lang="ro-RO" sz="3200" dirty="0"/>
              <a:t>Laborator R.M. </a:t>
            </a:r>
            <a:br>
              <a:rPr lang="ro-RO" sz="3200" dirty="0"/>
            </a:br>
            <a:r>
              <a:rPr lang="ro-RO" dirty="0"/>
              <a:t> </a:t>
            </a:r>
          </a:p>
        </p:txBody>
      </p:sp>
      <p:pic>
        <p:nvPicPr>
          <p:cNvPr id="159747" name="Picture 4" descr="C:\Documents and Settings\user\Desktop\poze 03.11.2014\IMG_412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71688" y="1071563"/>
            <a:ext cx="5087937" cy="3814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>
    <p:push dir="u"/>
  </p:transition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title"/>
          </p:nvPr>
        </p:nvSpPr>
        <p:spPr>
          <a:xfrm>
            <a:off x="571500" y="5429250"/>
            <a:ext cx="8572500" cy="1643063"/>
          </a:xfrm>
        </p:spPr>
        <p:txBody>
          <a:bodyPr/>
          <a:lstStyle/>
          <a:p>
            <a:pPr eaLnBrk="1" hangingPunct="1">
              <a:defRPr/>
            </a:pPr>
            <a:r>
              <a:rPr lang="ro-RO" sz="3600" dirty="0"/>
              <a:t>Colectivul Laboratorului de </a:t>
            </a:r>
            <a:br>
              <a:rPr lang="ro-RO" sz="3600" dirty="0"/>
            </a:br>
            <a:r>
              <a:rPr lang="ro-RO" sz="3600" dirty="0"/>
              <a:t>Medicină Preventivă</a:t>
            </a:r>
            <a:br>
              <a:rPr lang="ro-RO" dirty="0"/>
            </a:br>
            <a:r>
              <a:rPr lang="ro-RO" dirty="0"/>
              <a:t> </a:t>
            </a:r>
          </a:p>
        </p:txBody>
      </p:sp>
      <p:pic>
        <p:nvPicPr>
          <p:cNvPr id="160771" name="Picture 6" descr="C:\Documents and Settings\user\Desktop\Poze grup\03.11.14\100_214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75" y="357188"/>
            <a:ext cx="4630738" cy="3786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0772" name="Picture 9" descr="C:\Documents and Settings\user\Desktop\Poze grup\03.11.14\100_214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57750" y="2071688"/>
            <a:ext cx="3905250" cy="325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>
    <p:push dir="u"/>
  </p:transition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title"/>
          </p:nvPr>
        </p:nvSpPr>
        <p:spPr>
          <a:xfrm>
            <a:off x="500063" y="5572125"/>
            <a:ext cx="8229600" cy="857250"/>
          </a:xfrm>
        </p:spPr>
        <p:txBody>
          <a:bodyPr/>
          <a:lstStyle/>
          <a:p>
            <a:pPr eaLnBrk="1" hangingPunct="1">
              <a:defRPr/>
            </a:pPr>
            <a:br>
              <a:rPr lang="ro-RO" sz="3600" dirty="0"/>
            </a:br>
            <a:r>
              <a:rPr lang="ro-RO" sz="3600" dirty="0"/>
              <a:t>Mr.(r.) farm.  Ioan Soare</a:t>
            </a:r>
            <a:r>
              <a:rPr lang="en-US" sz="3600" dirty="0"/>
              <a:t> – </a:t>
            </a:r>
            <a:br>
              <a:rPr lang="ro-RO" sz="3600" dirty="0"/>
            </a:br>
            <a:r>
              <a:rPr lang="ro-RO" sz="3600" dirty="0"/>
              <a:t>şef Secţie Farmacie</a:t>
            </a:r>
            <a:endParaRPr lang="ro-RO" dirty="0"/>
          </a:p>
        </p:txBody>
      </p:sp>
      <p:pic>
        <p:nvPicPr>
          <p:cNvPr id="161795" name="Picture 4" descr="C:\Documents and Settings\user\Desktop\Poze grup\03.11.14\IMG_412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43063" y="214313"/>
            <a:ext cx="5715000" cy="528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>
    <p:push dir="u"/>
  </p:transition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title"/>
          </p:nvPr>
        </p:nvSpPr>
        <p:spPr>
          <a:xfrm>
            <a:off x="500063" y="5786438"/>
            <a:ext cx="8229600" cy="857250"/>
          </a:xfrm>
        </p:spPr>
        <p:txBody>
          <a:bodyPr/>
          <a:lstStyle/>
          <a:p>
            <a:pPr eaLnBrk="1" hangingPunct="1">
              <a:defRPr/>
            </a:pPr>
            <a:r>
              <a:rPr lang="ro-RO" sz="3600" dirty="0"/>
              <a:t>Colectivul secţiei Farmacie – </a:t>
            </a:r>
            <a:br>
              <a:rPr lang="ro-RO" sz="3600" dirty="0"/>
            </a:br>
            <a:r>
              <a:rPr lang="ro-RO" sz="3600" dirty="0"/>
              <a:t>condus de Mr.(r.) farm.  Ioan Soare</a:t>
            </a:r>
            <a:endParaRPr lang="ro-RO" dirty="0"/>
          </a:p>
        </p:txBody>
      </p:sp>
      <p:pic>
        <p:nvPicPr>
          <p:cNvPr id="162819" name="Picture 2" descr="C:\Documents and Settings\user\Desktop\Poze grup\IMG_962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63" y="214313"/>
            <a:ext cx="8099425" cy="5395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>
    <p:push dir="u"/>
  </p:transition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42" name="Picture 1" descr="C:\Documents and Settings\user\Desktop\Poze grup\IMG_956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14938" y="428625"/>
            <a:ext cx="3752850" cy="2500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428625" y="5643563"/>
            <a:ext cx="8372475" cy="928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ro-RO" sz="3600" b="1" kern="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Raportul de gardă în clubul spitalului</a:t>
            </a:r>
            <a:endParaRPr lang="ro-RO" sz="4400" b="1" kern="0" dirty="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j-lt"/>
              <a:ea typeface="+mj-ea"/>
              <a:cs typeface="+mj-cs"/>
            </a:endParaRPr>
          </a:p>
        </p:txBody>
      </p:sp>
      <p:pic>
        <p:nvPicPr>
          <p:cNvPr id="163844" name="Picture 1" descr="C:\Documents and Settings\user\Desktop\Poze grup\IMG_956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7325" y="2143125"/>
            <a:ext cx="4932363" cy="328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>
    <p:push dir="u"/>
  </p:transition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title"/>
          </p:nvPr>
        </p:nvSpPr>
        <p:spPr>
          <a:xfrm>
            <a:off x="142875" y="4357688"/>
            <a:ext cx="4857750" cy="857250"/>
          </a:xfrm>
        </p:spPr>
        <p:txBody>
          <a:bodyPr/>
          <a:lstStyle/>
          <a:p>
            <a:pPr eaLnBrk="1" hangingPunct="1">
              <a:defRPr/>
            </a:pPr>
            <a:r>
              <a:rPr lang="ro-RO" sz="3600" dirty="0"/>
              <a:t>Ing. Elena Sabău - </a:t>
            </a:r>
            <a:br>
              <a:rPr lang="ro-RO" sz="3600" dirty="0"/>
            </a:br>
            <a:r>
              <a:rPr lang="ro-RO" sz="3200" dirty="0"/>
              <a:t>şef birou Informatică Medicală</a:t>
            </a:r>
          </a:p>
        </p:txBody>
      </p:sp>
      <p:pic>
        <p:nvPicPr>
          <p:cNvPr id="164867" name="Picture 3" descr="C:\Documents and Settings\user\Desktop\Poze grup\31.10\IMG_008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88" y="1071563"/>
            <a:ext cx="4289425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4868" name="Picture 4" descr="C:\Documents and Settings\user\Desktop\Poze grup\31.10\IMG_004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57813" y="285750"/>
            <a:ext cx="2419350" cy="4976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4357688" y="5429250"/>
            <a:ext cx="4429125" cy="1214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ro-RO" sz="3600" b="1" kern="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Colectivul biroului Informatică Medicală</a:t>
            </a:r>
          </a:p>
        </p:txBody>
      </p:sp>
    </p:spTree>
  </p:cSld>
  <p:clrMapOvr>
    <a:masterClrMapping/>
  </p:clrMapOvr>
  <p:transition spd="slow" advClick="0">
    <p:push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>
          <a:xfrm>
            <a:off x="571500" y="571500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ro-RO" dirty="0"/>
              <a:t>Muzeul de istorie a Farmaciei</a:t>
            </a:r>
          </a:p>
        </p:txBody>
      </p:sp>
      <p:pic>
        <p:nvPicPr>
          <p:cNvPr id="18435" name="Picture 5" descr="C:\Documents and Settings\user\Desktop\POZE  SMS pentru prezentare la 22.10.14 Mitica Ruja\Img_3594 copier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57250" y="214313"/>
            <a:ext cx="7500938" cy="562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>
    <p:push dir="u"/>
  </p:transition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title"/>
          </p:nvPr>
        </p:nvSpPr>
        <p:spPr>
          <a:xfrm>
            <a:off x="214313" y="5786438"/>
            <a:ext cx="8929687" cy="857250"/>
          </a:xfrm>
        </p:spPr>
        <p:txBody>
          <a:bodyPr/>
          <a:lstStyle/>
          <a:p>
            <a:pPr eaLnBrk="1" hangingPunct="1">
              <a:defRPr/>
            </a:pPr>
            <a:r>
              <a:rPr lang="ro-RO" sz="3600" dirty="0"/>
              <a:t>Mat. Monica Magdu - </a:t>
            </a:r>
            <a:br>
              <a:rPr lang="ro-RO" sz="3600" dirty="0"/>
            </a:br>
            <a:r>
              <a:rPr lang="ro-RO" sz="3200" dirty="0"/>
              <a:t>şef birou Registratură şi Statistică Medicală</a:t>
            </a:r>
          </a:p>
        </p:txBody>
      </p:sp>
      <p:pic>
        <p:nvPicPr>
          <p:cNvPr id="165891" name="Picture 5" descr="C:\Documents and Settings\user\Desktop\Poze grup\03.11.14\100_217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00188" y="785813"/>
            <a:ext cx="6000750" cy="4500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>
    <p:push dir="u"/>
  </p:transition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title"/>
          </p:nvPr>
        </p:nvSpPr>
        <p:spPr>
          <a:xfrm>
            <a:off x="500063" y="5786438"/>
            <a:ext cx="8229600" cy="857250"/>
          </a:xfrm>
        </p:spPr>
        <p:txBody>
          <a:bodyPr/>
          <a:lstStyle/>
          <a:p>
            <a:pPr eaLnBrk="1" hangingPunct="1">
              <a:defRPr/>
            </a:pPr>
            <a:r>
              <a:rPr lang="ro-RO" sz="3600" dirty="0"/>
              <a:t>Colectivul biroului Registratură şi Statistică Medicală</a:t>
            </a:r>
            <a:endParaRPr lang="ro-RO" dirty="0"/>
          </a:p>
        </p:txBody>
      </p:sp>
      <p:pic>
        <p:nvPicPr>
          <p:cNvPr id="166915" name="Picture 3" descr="C:\Documents and Settings\user\Desktop\Poze grup\IMG_327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313" y="142875"/>
            <a:ext cx="4762500" cy="3571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6916" name="Picture 4" descr="C:\Documents and Settings\user\Desktop\Poze grup\31.10\IMG_004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14875" y="1285875"/>
            <a:ext cx="3941763" cy="4227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>
    <p:push dir="u"/>
  </p:transition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title"/>
          </p:nvPr>
        </p:nvSpPr>
        <p:spPr>
          <a:xfrm>
            <a:off x="500063" y="5357813"/>
            <a:ext cx="8229600" cy="857250"/>
          </a:xfrm>
        </p:spPr>
        <p:txBody>
          <a:bodyPr/>
          <a:lstStyle/>
          <a:p>
            <a:pPr eaLnBrk="1" hangingPunct="1">
              <a:defRPr/>
            </a:pPr>
            <a:r>
              <a:rPr lang="ro-RO" sz="3600" dirty="0"/>
              <a:t>Ec. Maria Salomiu -</a:t>
            </a:r>
            <a:br>
              <a:rPr lang="ro-RO" sz="3600" dirty="0"/>
            </a:br>
            <a:r>
              <a:rPr lang="ro-RO" sz="3600" dirty="0"/>
              <a:t>şef Birou Contabilitate</a:t>
            </a:r>
            <a:endParaRPr lang="ro-RO" dirty="0"/>
          </a:p>
        </p:txBody>
      </p:sp>
      <p:pic>
        <p:nvPicPr>
          <p:cNvPr id="167939" name="Picture 5" descr="C:\Documents and Settings\user\Desktop\Poze grup\03.11.14\100_216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57375" y="857250"/>
            <a:ext cx="5334000" cy="400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>
    <p:push dir="u"/>
  </p:transition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title"/>
          </p:nvPr>
        </p:nvSpPr>
        <p:spPr>
          <a:xfrm>
            <a:off x="500063" y="5786438"/>
            <a:ext cx="8229600" cy="857250"/>
          </a:xfrm>
        </p:spPr>
        <p:txBody>
          <a:bodyPr/>
          <a:lstStyle/>
          <a:p>
            <a:pPr eaLnBrk="1" hangingPunct="1">
              <a:defRPr/>
            </a:pPr>
            <a:r>
              <a:rPr lang="ro-RO" sz="3600" dirty="0"/>
              <a:t>Colectivul structurii financiar-contabile</a:t>
            </a:r>
            <a:endParaRPr lang="ro-RO" dirty="0"/>
          </a:p>
        </p:txBody>
      </p:sp>
      <p:pic>
        <p:nvPicPr>
          <p:cNvPr id="168963" name="Picture 4" descr="C:\Documents and Settings\user\Desktop\Poze grup\31.10\IMG_004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313" y="214313"/>
            <a:ext cx="4357687" cy="3630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8964" name="Picture 4" descr="C:\Documents and Settings\user\Desktop\Poze grup\03.11.14\100_216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3438" y="2571750"/>
            <a:ext cx="4333875" cy="325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>
    <p:push dir="u"/>
  </p:transition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title"/>
          </p:nvPr>
        </p:nvSpPr>
        <p:spPr>
          <a:xfrm>
            <a:off x="500063" y="5786438"/>
            <a:ext cx="8229600" cy="857250"/>
          </a:xfrm>
        </p:spPr>
        <p:txBody>
          <a:bodyPr/>
          <a:lstStyle/>
          <a:p>
            <a:pPr eaLnBrk="1" hangingPunct="1">
              <a:defRPr/>
            </a:pPr>
            <a:r>
              <a:rPr lang="ro-RO" sz="3600" dirty="0"/>
              <a:t>Lt. col. Florin Nachiu – </a:t>
            </a:r>
            <a:br>
              <a:rPr lang="ro-RO" sz="3600" dirty="0"/>
            </a:br>
            <a:r>
              <a:rPr lang="ro-RO" sz="3200" dirty="0"/>
              <a:t>şef Birou Resurse Umane</a:t>
            </a:r>
          </a:p>
        </p:txBody>
      </p:sp>
      <p:pic>
        <p:nvPicPr>
          <p:cNvPr id="169987" name="Picture 3" descr="C:\Documents and Settings\user\Desktop\Poze grup\31.10\IMG_007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375" y="357188"/>
            <a:ext cx="7620000" cy="5076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>
    <p:push dir="u"/>
  </p:transition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title"/>
          </p:nvPr>
        </p:nvSpPr>
        <p:spPr>
          <a:xfrm>
            <a:off x="500063" y="5786438"/>
            <a:ext cx="8229600" cy="857250"/>
          </a:xfrm>
        </p:spPr>
        <p:txBody>
          <a:bodyPr/>
          <a:lstStyle/>
          <a:p>
            <a:pPr eaLnBrk="1" hangingPunct="1">
              <a:defRPr/>
            </a:pPr>
            <a:r>
              <a:rPr lang="ro-RO" sz="3600" dirty="0"/>
              <a:t>Colectivul Biroului Resurse Umane</a:t>
            </a:r>
            <a:endParaRPr lang="ro-RO" dirty="0"/>
          </a:p>
        </p:txBody>
      </p:sp>
      <p:pic>
        <p:nvPicPr>
          <p:cNvPr id="171011" name="Picture 3" descr="C:\Documents and Settings\user\Desktop\Poze grup\31.10\IMG_008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57250" y="500063"/>
            <a:ext cx="7620000" cy="5076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>
    <p:push dir="u"/>
  </p:transition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title"/>
          </p:nvPr>
        </p:nvSpPr>
        <p:spPr>
          <a:xfrm>
            <a:off x="500063" y="5786438"/>
            <a:ext cx="8229600" cy="857250"/>
          </a:xfrm>
        </p:spPr>
        <p:txBody>
          <a:bodyPr/>
          <a:lstStyle/>
          <a:p>
            <a:pPr eaLnBrk="1" hangingPunct="1">
              <a:defRPr/>
            </a:pPr>
            <a:r>
              <a:rPr lang="ro-RO" sz="3600" dirty="0"/>
              <a:t>Lt. col.(r) Nicolae Niţu -</a:t>
            </a:r>
            <a:br>
              <a:rPr lang="ro-RO" sz="3600" dirty="0"/>
            </a:br>
            <a:r>
              <a:rPr lang="ro-RO" sz="3200" dirty="0"/>
              <a:t>şef Serviciu Administrativ</a:t>
            </a:r>
          </a:p>
        </p:txBody>
      </p:sp>
      <p:pic>
        <p:nvPicPr>
          <p:cNvPr id="172035" name="Picture 3" descr="C:\Documents and Settings\user\Desktop\Poze grup\31.10\100_212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14438" y="285750"/>
            <a:ext cx="6929437" cy="5197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>
    <p:push dir="u"/>
  </p:transition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title"/>
          </p:nvPr>
        </p:nvSpPr>
        <p:spPr>
          <a:xfrm>
            <a:off x="500063" y="5786438"/>
            <a:ext cx="8229600" cy="857250"/>
          </a:xfrm>
        </p:spPr>
        <p:txBody>
          <a:bodyPr/>
          <a:lstStyle/>
          <a:p>
            <a:pPr eaLnBrk="1" hangingPunct="1">
              <a:defRPr/>
            </a:pPr>
            <a:r>
              <a:rPr lang="ro-RO" sz="3600" dirty="0"/>
              <a:t>Colectivul Serviciului Administrativ</a:t>
            </a:r>
            <a:endParaRPr lang="ro-RO" dirty="0"/>
          </a:p>
        </p:txBody>
      </p:sp>
      <p:pic>
        <p:nvPicPr>
          <p:cNvPr id="173059" name="Picture 3" descr="C:\Documents and Settings\user\Desktop\Poze grup\31.10\IMG_005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14438" y="571500"/>
            <a:ext cx="6653212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>
    <p:push dir="u"/>
  </p:transition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title"/>
          </p:nvPr>
        </p:nvSpPr>
        <p:spPr>
          <a:xfrm>
            <a:off x="4143375" y="5286375"/>
            <a:ext cx="5000625" cy="857250"/>
          </a:xfrm>
        </p:spPr>
        <p:txBody>
          <a:bodyPr/>
          <a:lstStyle/>
          <a:p>
            <a:pPr eaLnBrk="1" hangingPunct="1">
              <a:defRPr/>
            </a:pPr>
            <a:r>
              <a:rPr lang="ro-RO" sz="3200" dirty="0"/>
              <a:t>Colectivul Formaţiei Întreţinere </a:t>
            </a:r>
            <a:br>
              <a:rPr lang="ro-RO" sz="3200" dirty="0"/>
            </a:br>
            <a:r>
              <a:rPr lang="ro-RO" sz="3200" dirty="0"/>
              <a:t>Clădiri şi Instalaţii</a:t>
            </a:r>
          </a:p>
        </p:txBody>
      </p:sp>
      <p:pic>
        <p:nvPicPr>
          <p:cNvPr id="174083" name="Picture 3" descr="C:\Documents and Settings\user\Desktop\Poze grup\31.10\IMG_006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29063" y="1285875"/>
            <a:ext cx="4938712" cy="3290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084" name="Picture 4" descr="C:\Documents and Settings\user\Desktop\Poze grup\03.11.14\100_217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313" y="534988"/>
            <a:ext cx="3571875" cy="2679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0" y="3714750"/>
            <a:ext cx="400050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ro-RO" sz="3200" b="1" kern="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Mm. Danuţ Jigău – </a:t>
            </a:r>
            <a:r>
              <a:rPr lang="ro-RO" sz="2800" b="1" kern="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şef Formaţie Întreţinere </a:t>
            </a:r>
            <a:br>
              <a:rPr lang="ro-RO" sz="2800" b="1" kern="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</a:br>
            <a:r>
              <a:rPr lang="ro-RO" sz="2800" b="1" kern="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Clădiri şi Instalaţii</a:t>
            </a:r>
          </a:p>
        </p:txBody>
      </p:sp>
    </p:spTree>
  </p:cSld>
  <p:clrMapOvr>
    <a:masterClrMapping/>
  </p:clrMapOvr>
  <p:transition spd="slow" advClick="0">
    <p:push dir="u"/>
  </p:transition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title"/>
          </p:nvPr>
        </p:nvSpPr>
        <p:spPr>
          <a:xfrm>
            <a:off x="571500" y="5357813"/>
            <a:ext cx="8229600" cy="857250"/>
          </a:xfrm>
        </p:spPr>
        <p:txBody>
          <a:bodyPr/>
          <a:lstStyle/>
          <a:p>
            <a:pPr eaLnBrk="1" hangingPunct="1">
              <a:defRPr/>
            </a:pPr>
            <a:r>
              <a:rPr lang="ro-RO" sz="3600" dirty="0"/>
              <a:t>Ec. Claudiu Mitea -</a:t>
            </a:r>
            <a:br>
              <a:rPr lang="ro-RO" sz="3600" dirty="0"/>
            </a:br>
            <a:r>
              <a:rPr lang="ro-RO" sz="3200" dirty="0"/>
              <a:t>şef Birou Achiziţii</a:t>
            </a:r>
          </a:p>
        </p:txBody>
      </p:sp>
      <p:pic>
        <p:nvPicPr>
          <p:cNvPr id="175107" name="Picture 2" descr="C:\Documents and Settings\user\Desktop\Poze grup\03.11.14\100_216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57375" y="714375"/>
            <a:ext cx="5643563" cy="423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>
    <p:push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428625" y="5500688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ro-RO" sz="4000" dirty="0"/>
              <a:t>Azilul de bătrâni - </a:t>
            </a:r>
            <a:br>
              <a:rPr lang="ro-RO" sz="4000" dirty="0"/>
            </a:br>
            <a:r>
              <a:rPr lang="ro-RO" sz="4000" dirty="0"/>
              <a:t> primul spital din Sibiu (1292)</a:t>
            </a:r>
          </a:p>
        </p:txBody>
      </p:sp>
      <p:pic>
        <p:nvPicPr>
          <p:cNvPr id="19459" name="Picture 5" descr="C:\Documents and Settings\user\Desktop\POZE  SMS pentru prezentare la 22.10.14 Mitica Ruja\Img_3583 copier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1563" y="285750"/>
            <a:ext cx="6889750" cy="5167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>
    <p:push dir="u"/>
  </p:transition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title"/>
          </p:nvPr>
        </p:nvSpPr>
        <p:spPr>
          <a:xfrm>
            <a:off x="4214813" y="5429250"/>
            <a:ext cx="4929187" cy="857250"/>
          </a:xfrm>
        </p:spPr>
        <p:txBody>
          <a:bodyPr/>
          <a:lstStyle/>
          <a:p>
            <a:pPr eaLnBrk="1" hangingPunct="1">
              <a:defRPr/>
            </a:pPr>
            <a:r>
              <a:rPr lang="ro-RO" sz="3200" dirty="0"/>
              <a:t>Colectivul biroului întreţinere şi reparaţii aparatură medicală</a:t>
            </a:r>
          </a:p>
        </p:txBody>
      </p:sp>
      <p:pic>
        <p:nvPicPr>
          <p:cNvPr id="176131" name="Picture 3" descr="C:\Documents and Settings\user\Desktop\Poze grup\03.11.14\IMG_411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43438" y="2071688"/>
            <a:ext cx="4071937" cy="3065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6132" name="Picture 2" descr="C:\Documents and Settings\user\Desktop\Poze grup\03.11.14\100_217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2938" y="357188"/>
            <a:ext cx="3333750" cy="2500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357188" y="3071813"/>
            <a:ext cx="400050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ro-RO" sz="3200" b="1" kern="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Ing. Ioan Duma – </a:t>
            </a:r>
          </a:p>
          <a:p>
            <a:pPr algn="ctr">
              <a:defRPr/>
            </a:pPr>
            <a:r>
              <a:rPr lang="ro-RO" sz="2400" b="1" kern="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Şeful biroului întreţinere şi reparaţii aparatură medicală</a:t>
            </a:r>
          </a:p>
        </p:txBody>
      </p:sp>
      <p:pic>
        <p:nvPicPr>
          <p:cNvPr id="176134" name="Picture 3" descr="C:\Documents and Settings\user\Desktop\Poze grup\03.11.14\personalul sms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62000" y="681038"/>
            <a:ext cx="7620000" cy="549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>
    <p:push dir="u"/>
  </p:transition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6000750"/>
            <a:ext cx="9144000" cy="857250"/>
          </a:xfrm>
        </p:spPr>
        <p:txBody>
          <a:bodyPr/>
          <a:lstStyle/>
          <a:p>
            <a:pPr eaLnBrk="1" hangingPunct="1">
              <a:defRPr/>
            </a:pPr>
            <a:r>
              <a:rPr lang="ro-RO" sz="3200" dirty="0"/>
              <a:t>Biserica Ortodoxă din curtea Spitalului Militar</a:t>
            </a:r>
          </a:p>
        </p:txBody>
      </p:sp>
      <p:pic>
        <p:nvPicPr>
          <p:cNvPr id="177155" name="Picture 3" descr="C:\Documents and Settings\user\Desktop\Picture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5813" y="285750"/>
            <a:ext cx="7500937" cy="5929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>
    <p:push dir="u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500063" y="5500688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ro-RO" sz="4000" dirty="0"/>
              <a:t>Arsenalul (Cazarma Kempel) sediul Spitalului Militar sec.XVIII-XIX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dirty="0"/>
          </a:p>
        </p:txBody>
      </p:sp>
      <p:pic>
        <p:nvPicPr>
          <p:cNvPr id="20484" name="Picture 4" descr="IMG_410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1650" y="500063"/>
            <a:ext cx="8642350" cy="5076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>
    <p:push dir="u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428625" y="5715000"/>
            <a:ext cx="8501063" cy="1143000"/>
          </a:xfrm>
        </p:spPr>
        <p:txBody>
          <a:bodyPr/>
          <a:lstStyle/>
          <a:p>
            <a:pPr eaLnBrk="1" hangingPunct="1">
              <a:defRPr/>
            </a:pPr>
            <a:r>
              <a:rPr lang="ro-RO" sz="4000" dirty="0"/>
              <a:t>Primaria Veche</a:t>
            </a:r>
            <a:br>
              <a:rPr lang="ro-RO" sz="3200" dirty="0"/>
            </a:br>
            <a:r>
              <a:rPr lang="ro-RO" sz="3200" dirty="0"/>
              <a:t>sediul Farmaciei Militare (sec. XVIII)</a:t>
            </a:r>
          </a:p>
        </p:txBody>
      </p:sp>
      <p:pic>
        <p:nvPicPr>
          <p:cNvPr id="21507" name="Picture 5" descr="C:\Documents and Settings\user\Desktop\POZE  SMS pentru prezentare la 22.10.14 Mitica Ruja\Img_3575 copier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28688" y="285750"/>
            <a:ext cx="7215187" cy="5411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428625" y="5572125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ro-RO" dirty="0"/>
              <a:t>Piaţa M</a:t>
            </a:r>
            <a:r>
              <a:rPr lang="en-US" dirty="0"/>
              <a:t>are</a:t>
            </a:r>
            <a:endParaRPr lang="ro-RO" dirty="0"/>
          </a:p>
        </p:txBody>
      </p:sp>
      <p:pic>
        <p:nvPicPr>
          <p:cNvPr id="4099" name="Picture 2" descr="G:\24.10.14\P_Spital\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00125" y="214313"/>
            <a:ext cx="7143750" cy="528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>
    <p:push dir="u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500063" y="571500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ro-RO" sz="4000" dirty="0"/>
              <a:t>Catedrala Mitropolitană Ortodoxă</a:t>
            </a:r>
          </a:p>
        </p:txBody>
      </p:sp>
      <p:pic>
        <p:nvPicPr>
          <p:cNvPr id="22531" name="Picture 8" descr="C:\Documents and Settings\user\Desktop\POZE  SMS pentru prezentare la 22.10.14 Mitica Ruja\IMG_3422 copier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71750" y="214313"/>
            <a:ext cx="38100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>
    <p:push dir="u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WordArt 4" descr="White marble"/>
          <p:cNvSpPr>
            <a:spLocks noChangeArrowheads="1" noChangeShapeType="1" noTextEdit="1"/>
          </p:cNvSpPr>
          <p:nvPr/>
        </p:nvSpPr>
        <p:spPr bwMode="auto">
          <a:xfrm>
            <a:off x="590550" y="2276475"/>
            <a:ext cx="7962900" cy="27368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ObliqueRight"/>
              <a:lightRig rig="legacyHarsh3" dir="t"/>
            </a:scene3d>
            <a:sp3d extrusionH="100000" prstMaterial="legacyMatte">
              <a:extrusionClr>
                <a:srgbClr val="663300"/>
              </a:extrusionClr>
            </a:sp3d>
          </a:bodyPr>
          <a:lstStyle/>
          <a:p>
            <a:pPr algn="ctr"/>
            <a:r>
              <a:rPr lang="pt-BR" sz="3600" b="1" kern="10">
                <a:ln w="9525">
                  <a:round/>
                  <a:headEnd/>
                  <a:tailEnd/>
                </a:ln>
                <a:blipFill dpi="0" rotWithShape="0">
                  <a:blip r:embed="rId2"/>
                  <a:srcRect/>
                  <a:tile tx="0" ty="0" sx="100000" sy="100000" flip="none" algn="tl"/>
                </a:blipFill>
                <a:latin typeface="Times New Roman"/>
                <a:cs typeface="Times New Roman"/>
              </a:rPr>
              <a:t>Spitalul Militar de Urgenţă Sibiu</a:t>
            </a:r>
          </a:p>
          <a:p>
            <a:pPr algn="ctr"/>
            <a:r>
              <a:rPr lang="pt-BR" sz="3600" b="1" kern="10">
                <a:ln w="9525">
                  <a:round/>
                  <a:headEnd/>
                  <a:tailEnd/>
                </a:ln>
                <a:blipFill dpi="0" rotWithShape="0">
                  <a:blip r:embed="rId2"/>
                  <a:srcRect/>
                  <a:tile tx="0" ty="0" sx="100000" sy="100000" flip="none" algn="tl"/>
                </a:blipFill>
                <a:latin typeface="Times New Roman"/>
                <a:cs typeface="Times New Roman"/>
              </a:rPr>
              <a:t>trecut ...</a:t>
            </a:r>
            <a:endParaRPr lang="en-US" sz="3600" b="1" kern="10">
              <a:ln w="9525">
                <a:round/>
                <a:headEnd/>
                <a:tailEnd/>
              </a:ln>
              <a:blipFill dpi="0" rotWithShape="0">
                <a:blip r:embed="rId2"/>
                <a:srcRect/>
                <a:tile tx="0" ty="0" sx="100000" sy="100000" flip="none" algn="tl"/>
              </a:blipFill>
              <a:latin typeface="Times New Roman"/>
              <a:cs typeface="Times New Roman"/>
            </a:endParaRPr>
          </a:p>
        </p:txBody>
      </p:sp>
    </p:spTree>
  </p:cSld>
  <p:clrMapOvr>
    <a:masterClrMapping/>
  </p:clrMapOvr>
  <p:transition spd="slow" advClick="0">
    <p:push dir="u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428625" y="571500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ro-RO" sz="3600" dirty="0"/>
              <a:t>Sp</a:t>
            </a:r>
            <a:r>
              <a:rPr lang="en-US" sz="3600" dirty="0" err="1"/>
              <a:t>i</a:t>
            </a:r>
            <a:r>
              <a:rPr lang="ro-RO" sz="3600" dirty="0"/>
              <a:t>talul Militar Sibiu (sec. XIX)</a:t>
            </a:r>
          </a:p>
        </p:txBody>
      </p:sp>
      <p:pic>
        <p:nvPicPr>
          <p:cNvPr id="24579" name="Picture 5" descr="C:\Documents and Settings\user\Desktop\SIMPOZION 2014\Picture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313" y="428625"/>
            <a:ext cx="8678862" cy="5300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>
    <p:push dir="u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00063" y="5429250"/>
            <a:ext cx="8229600" cy="1143000"/>
          </a:xfrm>
        </p:spPr>
        <p:txBody>
          <a:bodyPr/>
          <a:lstStyle/>
          <a:p>
            <a:pPr>
              <a:defRPr/>
            </a:pPr>
            <a:r>
              <a:rPr lang="ro-RO" sz="3600" dirty="0"/>
              <a:t>G-</a:t>
            </a:r>
            <a:r>
              <a:rPr lang="en-US" sz="3600" dirty="0" err="1"/>
              <a:t>ral</a:t>
            </a:r>
            <a:r>
              <a:rPr lang="en-US" sz="3600" dirty="0"/>
              <a:t>. dr. Carol </a:t>
            </a:r>
            <a:r>
              <a:rPr lang="en-US" sz="3600" dirty="0" err="1"/>
              <a:t>Davilla</a:t>
            </a:r>
            <a:r>
              <a:rPr lang="ro-RO" sz="3600" dirty="0"/>
              <a:t> </a:t>
            </a:r>
            <a:r>
              <a:rPr lang="ro-RO" sz="3200" dirty="0"/>
              <a:t>-</a:t>
            </a:r>
            <a:r>
              <a:rPr lang="en-US" sz="3200" dirty="0"/>
              <a:t> </a:t>
            </a:r>
            <a:r>
              <a:rPr lang="ro-RO" sz="3200" dirty="0"/>
              <a:t>întemeietor</a:t>
            </a:r>
            <a:r>
              <a:rPr lang="en-US" sz="3200" dirty="0" err="1"/>
              <a:t>ul</a:t>
            </a:r>
            <a:r>
              <a:rPr lang="ro-RO" sz="3200" dirty="0"/>
              <a:t> medicinii româneşti moderne – parcul Spitalului Militar</a:t>
            </a:r>
            <a:endParaRPr lang="en-US" sz="3200" dirty="0"/>
          </a:p>
        </p:txBody>
      </p:sp>
      <p:pic>
        <p:nvPicPr>
          <p:cNvPr id="25603" name="Picture 3" descr="G:\24.10.14\P_Spital\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85875" y="428625"/>
            <a:ext cx="6572250" cy="4676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>
    <p:push dir="u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3" descr="C:\Documents and Settings\user\Desktop\POZE  SMS pentru prezentare la 22.10.14 Mitica Ruja\P_Spital\1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5813" y="214313"/>
            <a:ext cx="7859712" cy="5051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500063" y="5500688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ro-RO" sz="3200" dirty="0"/>
              <a:t>Inspecţia g-ral</a:t>
            </a:r>
            <a:r>
              <a:rPr lang="en-US" sz="3200" dirty="0"/>
              <a:t>.</a:t>
            </a:r>
            <a:r>
              <a:rPr lang="ro-RO" sz="3200" dirty="0"/>
              <a:t> dr. Iliescu la Spitalul Militar Sibiu (1934-1935)</a:t>
            </a:r>
          </a:p>
        </p:txBody>
      </p:sp>
    </p:spTree>
  </p:cSld>
  <p:clrMapOvr>
    <a:masterClrMapping/>
  </p:clrMapOvr>
  <p:transition spd="slow" advClick="0">
    <p:push dir="u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5214938"/>
            <a:ext cx="9144000" cy="1143000"/>
          </a:xfrm>
        </p:spPr>
        <p:txBody>
          <a:bodyPr/>
          <a:lstStyle/>
          <a:p>
            <a:pPr eaLnBrk="1" hangingPunct="1">
              <a:defRPr/>
            </a:pPr>
            <a:r>
              <a:rPr lang="ro-RO" sz="3200" dirty="0"/>
              <a:t>Dr. Eugen Worell (n. Râşnov, 1884 – 1961)</a:t>
            </a:r>
            <a:r>
              <a:rPr lang="ro-RO" sz="3600" dirty="0"/>
              <a:t> </a:t>
            </a:r>
            <a:r>
              <a:rPr lang="ro-RO" sz="4000" dirty="0"/>
              <a:t> </a:t>
            </a:r>
            <a:r>
              <a:rPr lang="ro-RO" sz="3200" dirty="0"/>
              <a:t>Comandant şi ctitor al Spitalului Militar modern (1926 – 1927, 1929 – 1934)</a:t>
            </a:r>
          </a:p>
        </p:txBody>
      </p:sp>
      <p:pic>
        <p:nvPicPr>
          <p:cNvPr id="27651" name="Picture 2" descr="G:\24.10.14\P_Spital\1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928938" y="214313"/>
            <a:ext cx="3257550" cy="4757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>
    <p:push dir="u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142875" y="4500563"/>
            <a:ext cx="2714625" cy="2000250"/>
          </a:xfrm>
        </p:spPr>
        <p:txBody>
          <a:bodyPr/>
          <a:lstStyle/>
          <a:p>
            <a:pPr eaLnBrk="1" hangingPunct="1">
              <a:defRPr/>
            </a:pPr>
            <a:r>
              <a:rPr lang="ro-RO" sz="2400" dirty="0"/>
              <a:t>Col. </a:t>
            </a:r>
            <a:r>
              <a:rPr lang="en-US" sz="2400" dirty="0"/>
              <a:t>d</a:t>
            </a:r>
            <a:r>
              <a:rPr lang="ro-RO" sz="2400" dirty="0"/>
              <a:t>r. Mihail Nicolae – personalitate </a:t>
            </a:r>
            <a:br>
              <a:rPr lang="en-US" sz="2400" dirty="0"/>
            </a:br>
            <a:r>
              <a:rPr lang="ro-RO" sz="2400" dirty="0"/>
              <a:t>medicală a </a:t>
            </a:r>
            <a:br>
              <a:rPr lang="en-US" sz="2400" dirty="0"/>
            </a:br>
            <a:r>
              <a:rPr lang="ro-RO" sz="2400" dirty="0"/>
              <a:t>Spitalului </a:t>
            </a:r>
            <a:br>
              <a:rPr lang="en-US" sz="2400" dirty="0"/>
            </a:br>
            <a:r>
              <a:rPr lang="ro-RO" sz="2400" dirty="0"/>
              <a:t>Militar Sibiu</a:t>
            </a:r>
            <a:r>
              <a:rPr lang="en-US" sz="2400" dirty="0"/>
              <a:t> </a:t>
            </a:r>
            <a:r>
              <a:rPr lang="ro-RO" sz="2400" dirty="0"/>
              <a:t>(1946– 1960)</a:t>
            </a:r>
          </a:p>
        </p:txBody>
      </p:sp>
      <p:pic>
        <p:nvPicPr>
          <p:cNvPr id="28675" name="Picture 2" descr="G:\24.10.14\P_Spital\1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313" y="285750"/>
            <a:ext cx="2571750" cy="400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6" name="Picture 3" descr="G:\24.10.14\P_Spital\1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43250" y="285750"/>
            <a:ext cx="2571750" cy="3929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7" name="Picture 4" descr="G:\24.10.14\P_Spital\17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00750" y="285750"/>
            <a:ext cx="2814638" cy="3983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3071813" y="4286250"/>
            <a:ext cx="2786062" cy="214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ro-RO" sz="2400" b="1" kern="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Col. </a:t>
            </a:r>
            <a:r>
              <a:rPr lang="en-US" sz="2400" b="1" kern="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d</a:t>
            </a:r>
            <a:r>
              <a:rPr lang="ro-RO" sz="2400" b="1" kern="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r. </a:t>
            </a:r>
            <a:r>
              <a:rPr lang="en-US" sz="2400" b="1" kern="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O. </a:t>
            </a:r>
            <a:r>
              <a:rPr lang="en-US" sz="2400" b="1" kern="0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Popescu</a:t>
            </a:r>
            <a:r>
              <a:rPr lang="en-US" sz="2400" b="1" kern="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, </a:t>
            </a:r>
          </a:p>
          <a:p>
            <a:pPr algn="ctr">
              <a:defRPr/>
            </a:pPr>
            <a:r>
              <a:rPr lang="en-US" sz="2400" b="1" kern="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medic </a:t>
            </a:r>
            <a:r>
              <a:rPr lang="en-US" sz="2400" b="1" kern="0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distins</a:t>
            </a:r>
            <a:r>
              <a:rPr lang="en-US" sz="2400" b="1" kern="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 al</a:t>
            </a:r>
            <a:r>
              <a:rPr lang="ro-RO" sz="2400" b="1" kern="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 </a:t>
            </a:r>
            <a:endParaRPr lang="en-US" sz="2400" b="1" kern="0" dirty="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j-lt"/>
              <a:ea typeface="+mj-ea"/>
              <a:cs typeface="+mj-cs"/>
            </a:endParaRPr>
          </a:p>
          <a:p>
            <a:pPr algn="ctr">
              <a:defRPr/>
            </a:pPr>
            <a:r>
              <a:rPr lang="ro-RO" sz="2400" b="1" kern="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Spitalului </a:t>
            </a:r>
            <a:br>
              <a:rPr lang="en-US" sz="2400" b="1" kern="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</a:br>
            <a:r>
              <a:rPr lang="ro-RO" sz="2400" b="1" kern="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Militar Sibiu</a:t>
            </a:r>
            <a:r>
              <a:rPr lang="en-US" sz="2400" b="1" kern="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 </a:t>
            </a:r>
            <a:endParaRPr lang="ro-RO" sz="2400" b="1" kern="0" dirty="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j-lt"/>
              <a:ea typeface="+mj-ea"/>
              <a:cs typeface="+mj-cs"/>
            </a:endParaRPr>
          </a:p>
          <a:p>
            <a:pPr algn="ctr">
              <a:defRPr/>
            </a:pPr>
            <a:r>
              <a:rPr lang="en-US" sz="2400" b="1" kern="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(</a:t>
            </a:r>
            <a:r>
              <a:rPr lang="ro-RO" sz="2400" b="1" kern="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1934 – 1946</a:t>
            </a:r>
            <a:r>
              <a:rPr lang="en-US" sz="2400" b="1" kern="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)</a:t>
            </a:r>
            <a:endParaRPr lang="ro-RO" sz="2400" b="1" kern="0" dirty="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6000750" y="4429125"/>
            <a:ext cx="2786063" cy="2214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ro-RO" sz="2400" b="1" kern="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M.M. Bucur Gheorghe, valoros tehnician în întreţinerea a</a:t>
            </a:r>
            <a:r>
              <a:rPr lang="en-US" sz="2400" b="1" kern="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pa</a:t>
            </a:r>
            <a:r>
              <a:rPr lang="ro-RO" sz="2400" b="1" kern="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raturii</a:t>
            </a:r>
            <a:endParaRPr lang="en-US" sz="2400" b="1" kern="0" dirty="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j-lt"/>
              <a:ea typeface="+mj-ea"/>
              <a:cs typeface="+mj-cs"/>
            </a:endParaRPr>
          </a:p>
          <a:p>
            <a:pPr algn="ctr">
              <a:defRPr/>
            </a:pPr>
            <a:r>
              <a:rPr lang="ro-RO" sz="2400" b="1" kern="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(1947– 1976)</a:t>
            </a:r>
            <a:endParaRPr lang="ro-RO" sz="2400" b="1" kern="0" dirty="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 spd="slow" advClick="0">
    <p:push dir="u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C:\Documents and Settings\user\Desktop\POZE  SMS pentru prezentare la 22.10.14 Mitica Ruja\P_Spital\1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15925" y="285750"/>
            <a:ext cx="8728075" cy="5208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214313" y="5429250"/>
            <a:ext cx="8929687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z="3600" dirty="0" err="1"/>
              <a:t>Colectivul</a:t>
            </a:r>
            <a:r>
              <a:rPr lang="en-US" sz="3600" dirty="0"/>
              <a:t> </a:t>
            </a:r>
            <a:r>
              <a:rPr lang="ro-RO" sz="3600" dirty="0"/>
              <a:t>Spitalului Militar Sibiu</a:t>
            </a:r>
            <a:r>
              <a:rPr lang="en-US" sz="3600" dirty="0"/>
              <a:t> </a:t>
            </a:r>
            <a:r>
              <a:rPr lang="ro-RO" sz="3600" dirty="0"/>
              <a:t>(1941)</a:t>
            </a:r>
          </a:p>
        </p:txBody>
      </p:sp>
    </p:spTree>
  </p:cSld>
  <p:clrMapOvr>
    <a:masterClrMapping/>
  </p:clrMapOvr>
  <p:transition spd="slow" advClick="0">
    <p:push dir="u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C:\Documents and Settings\user\Desktop\POZE  SMS pentru prezentare la 22.10.14 Mitica Ruja\P_Spital\7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50" y="357188"/>
            <a:ext cx="8643938" cy="547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>
            <a:spLocks noGrp="1" noChangeArrowheads="1"/>
          </p:cNvSpPr>
          <p:nvPr>
            <p:ph type="title"/>
          </p:nvPr>
        </p:nvSpPr>
        <p:spPr>
          <a:xfrm>
            <a:off x="500063" y="571500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ro-RO" sz="3600" dirty="0"/>
              <a:t>C</a:t>
            </a:r>
            <a:r>
              <a:rPr lang="en-US" sz="3600" dirty="0"/>
              <a:t>o</a:t>
            </a:r>
            <a:r>
              <a:rPr lang="ro-RO" sz="3600" dirty="0"/>
              <a:t>rul</a:t>
            </a:r>
            <a:r>
              <a:rPr lang="en-US" sz="3600" dirty="0"/>
              <a:t> </a:t>
            </a:r>
            <a:r>
              <a:rPr lang="ro-RO" sz="3600" dirty="0"/>
              <a:t>Spitalului Militar Sibiu (1985)</a:t>
            </a:r>
          </a:p>
        </p:txBody>
      </p:sp>
    </p:spTree>
  </p:cSld>
  <p:clrMapOvr>
    <a:masterClrMapping/>
  </p:clrMapOvr>
  <p:transition spd="slow" advClick="0">
    <p:push dir="u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C:\Documents and Settings\user\Desktop\POZE  SMS pentru prezentare la 22.10.14 Mitica Ruja\P_Spital\1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313" y="214313"/>
            <a:ext cx="2292350" cy="3686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7" name="Picture 3" descr="C:\Documents and Settings\user\Desktop\POZE  SMS pentru prezentare la 22.10.14 Mitica Ruja\P_Spital\1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15125" y="214313"/>
            <a:ext cx="2120900" cy="3571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8" name="Picture 4" descr="C:\Documents and Settings\user\Desktop\POZE  SMS pentru prezentare la 22.10.14 Mitica Ruja\P_Spital\55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143250" y="1714500"/>
            <a:ext cx="2879725" cy="3879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4357688"/>
            <a:ext cx="2900363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z="2000" dirty="0"/>
              <a:t>Col</a:t>
            </a:r>
            <a:r>
              <a:rPr lang="ro-RO" sz="2000" dirty="0"/>
              <a:t>. </a:t>
            </a:r>
            <a:r>
              <a:rPr lang="en-US" sz="2000" dirty="0"/>
              <a:t>d</a:t>
            </a:r>
            <a:r>
              <a:rPr lang="ro-RO" sz="2000" dirty="0"/>
              <a:t>r. Corneliu Cegăneanu, unul dintre cei mai remarcabili chirurgi ai Spitalului Militar Sibiu</a:t>
            </a:r>
            <a:br>
              <a:rPr lang="ro-RO" sz="2000" dirty="0"/>
            </a:br>
            <a:r>
              <a:rPr lang="ro-RO" sz="2000" dirty="0"/>
              <a:t>(1990)</a:t>
            </a: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6429375" y="3929063"/>
            <a:ext cx="2900363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2000" b="1" kern="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Col</a:t>
            </a:r>
            <a:r>
              <a:rPr lang="ro-RO" sz="2000" b="1" kern="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. dr. Marin Ghiţuleasa –</a:t>
            </a:r>
          </a:p>
          <a:p>
            <a:pPr algn="ctr">
              <a:defRPr/>
            </a:pPr>
            <a:r>
              <a:rPr lang="ro-RO" sz="2000" b="1" kern="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şef Secţie Chirurgie</a:t>
            </a:r>
          </a:p>
          <a:p>
            <a:pPr algn="ctr">
              <a:defRPr/>
            </a:pPr>
            <a:r>
              <a:rPr lang="ro-RO" sz="2000" b="1" kern="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(1965 - 1990)</a:t>
            </a: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3214688" y="5715000"/>
            <a:ext cx="2900362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ro-RO" sz="2000" b="1" kern="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Lt. c</a:t>
            </a:r>
            <a:r>
              <a:rPr lang="en-US" sz="2000" b="1" kern="0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ol</a:t>
            </a:r>
            <a:r>
              <a:rPr lang="ro-RO" sz="2000" b="1" kern="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. </a:t>
            </a:r>
            <a:r>
              <a:rPr lang="en-US" sz="2000" b="1" kern="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d</a:t>
            </a:r>
            <a:r>
              <a:rPr lang="ro-RO" sz="2000" b="1" kern="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r. Dan Duda - </a:t>
            </a:r>
          </a:p>
          <a:p>
            <a:pPr algn="ctr">
              <a:defRPr/>
            </a:pPr>
            <a:r>
              <a:rPr lang="ro-RO" sz="2000" b="1" kern="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şef Secţie Radiologie</a:t>
            </a:r>
          </a:p>
          <a:p>
            <a:pPr algn="ctr">
              <a:defRPr/>
            </a:pPr>
            <a:r>
              <a:rPr lang="ro-RO" sz="2000" b="1" kern="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(1986 - 1991)</a:t>
            </a:r>
          </a:p>
          <a:p>
            <a:pPr algn="ctr">
              <a:defRPr/>
            </a:pPr>
            <a:endParaRPr lang="ro-RO" sz="2000" b="1" kern="0" dirty="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 spd="slow" advClick="0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428625" y="571500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ro-RO" dirty="0"/>
              <a:t>Pasajul Scărilor</a:t>
            </a:r>
          </a:p>
        </p:txBody>
      </p:sp>
      <p:pic>
        <p:nvPicPr>
          <p:cNvPr id="5123" name="Picture 9" descr="C:\Documents and Settings\user\Desktop\POZE  SMS pentru prezentare la 22.10.14 Mitica Ruja\Img_322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57250" y="285750"/>
            <a:ext cx="7429500" cy="557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>
    <p:push dir="u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3" descr="C:\Documents and Settings\user\Desktop\POZE  SMS pentru prezentare la 22.10.14 Mitica Ruja\P_Spital\2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375" y="214313"/>
            <a:ext cx="7753350" cy="4681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5072063"/>
            <a:ext cx="9144000" cy="1500187"/>
          </a:xfrm>
        </p:spPr>
        <p:txBody>
          <a:bodyPr/>
          <a:lstStyle/>
          <a:p>
            <a:pPr eaLnBrk="1" hangingPunct="1">
              <a:defRPr/>
            </a:pPr>
            <a:r>
              <a:rPr lang="ro-RO" sz="3200" dirty="0"/>
              <a:t>Col. dr. Ioan HOSU – medic chirurg</a:t>
            </a:r>
            <a:br>
              <a:rPr lang="ro-RO" sz="3200" dirty="0"/>
            </a:br>
            <a:r>
              <a:rPr lang="ro-RO" sz="3200" dirty="0"/>
              <a:t> - comandant al Spitalului Militar Sibiu </a:t>
            </a:r>
            <a:br>
              <a:rPr lang="ro-RO" sz="3200" dirty="0"/>
            </a:br>
            <a:r>
              <a:rPr lang="ro-RO" sz="3200" dirty="0"/>
              <a:t>(1965-1986)</a:t>
            </a:r>
            <a:r>
              <a:rPr lang="ro-RO" sz="3600" dirty="0"/>
              <a:t> </a:t>
            </a:r>
            <a:r>
              <a:rPr lang="ro-RO" sz="4000" dirty="0"/>
              <a:t>– </a:t>
            </a:r>
            <a:r>
              <a:rPr lang="ro-RO" sz="2800" dirty="0"/>
              <a:t>la pupitru</a:t>
            </a:r>
          </a:p>
        </p:txBody>
      </p:sp>
    </p:spTree>
  </p:cSld>
  <p:clrMapOvr>
    <a:masterClrMapping/>
  </p:clrMapOvr>
  <p:transition spd="slow" advClick="0">
    <p:push dir="u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214313" y="5572125"/>
            <a:ext cx="8929687" cy="1143000"/>
          </a:xfrm>
        </p:spPr>
        <p:txBody>
          <a:bodyPr/>
          <a:lstStyle/>
          <a:p>
            <a:pPr eaLnBrk="1" hangingPunct="1">
              <a:defRPr/>
            </a:pPr>
            <a:r>
              <a:rPr lang="ro-RO" sz="3200" dirty="0"/>
              <a:t>Mr. dr. Florin Onea, şeful Secţiei A.T.I. şi </a:t>
            </a:r>
            <a:br>
              <a:rPr lang="ro-RO" sz="3200" dirty="0"/>
            </a:br>
            <a:r>
              <a:rPr lang="ro-RO" sz="3200" dirty="0"/>
              <a:t>Mr. dr. Toni Moldovan – medic A.T.I. (1999)</a:t>
            </a:r>
            <a:endParaRPr lang="ro-RO" sz="2800" dirty="0"/>
          </a:p>
        </p:txBody>
      </p:sp>
      <p:pic>
        <p:nvPicPr>
          <p:cNvPr id="33795" name="Picture 2" descr="G:\24.10.14\P_Spital\6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28688" y="214313"/>
            <a:ext cx="7043737" cy="513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>
    <p:push dir="u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214313" y="5572125"/>
            <a:ext cx="8929687" cy="1143000"/>
          </a:xfrm>
        </p:spPr>
        <p:txBody>
          <a:bodyPr/>
          <a:lstStyle/>
          <a:p>
            <a:pPr eaLnBrk="1" hangingPunct="1">
              <a:defRPr/>
            </a:pPr>
            <a:r>
              <a:rPr lang="ro-RO" sz="3200" dirty="0"/>
              <a:t>Colectivul Secţiei A.T.I. (1999) </a:t>
            </a:r>
          </a:p>
        </p:txBody>
      </p:sp>
      <p:pic>
        <p:nvPicPr>
          <p:cNvPr id="34819" name="Picture 2" descr="G:\24.10.14\P_Spital\2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5813" y="357188"/>
            <a:ext cx="7645400" cy="5351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>
    <p:push dir="u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5500688"/>
            <a:ext cx="8929688" cy="1143000"/>
          </a:xfrm>
        </p:spPr>
        <p:txBody>
          <a:bodyPr/>
          <a:lstStyle/>
          <a:p>
            <a:pPr eaLnBrk="1" hangingPunct="1">
              <a:defRPr/>
            </a:pPr>
            <a:r>
              <a:rPr lang="ro-RO" sz="3200" dirty="0"/>
              <a:t>Colectivele A.T.I. şi </a:t>
            </a:r>
            <a:br>
              <a:rPr lang="ro-RO" sz="3200" dirty="0"/>
            </a:br>
            <a:r>
              <a:rPr lang="ro-RO" sz="3200" dirty="0"/>
              <a:t>al sălii de operaţii (1999)</a:t>
            </a:r>
          </a:p>
        </p:txBody>
      </p:sp>
      <p:pic>
        <p:nvPicPr>
          <p:cNvPr id="35843" name="Picture 2" descr="G:\24.10.14\P_Spital\2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28688" y="285750"/>
            <a:ext cx="7183437" cy="5157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>
    <p:push dir="u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214313" y="5500688"/>
            <a:ext cx="8929687" cy="1143000"/>
          </a:xfrm>
        </p:spPr>
        <p:txBody>
          <a:bodyPr/>
          <a:lstStyle/>
          <a:p>
            <a:pPr eaLnBrk="1" hangingPunct="1">
              <a:defRPr/>
            </a:pPr>
            <a:r>
              <a:rPr lang="ro-RO" sz="3200" dirty="0"/>
              <a:t>Echipa operatorie în activitate (1999)</a:t>
            </a:r>
          </a:p>
        </p:txBody>
      </p:sp>
      <p:pic>
        <p:nvPicPr>
          <p:cNvPr id="36867" name="Picture 2" descr="G:\24.10.14\P_Spital\2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00125" y="285750"/>
            <a:ext cx="7083425" cy="5332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>
    <p:push dir="u"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5500688"/>
            <a:ext cx="8929688" cy="1143000"/>
          </a:xfrm>
        </p:spPr>
        <p:txBody>
          <a:bodyPr/>
          <a:lstStyle/>
          <a:p>
            <a:pPr eaLnBrk="1" hangingPunct="1">
              <a:defRPr/>
            </a:pPr>
            <a:r>
              <a:rPr lang="ro-RO" sz="3200" dirty="0"/>
              <a:t>Lt. col. dr. Daniel Sora - </a:t>
            </a:r>
            <a:br>
              <a:rPr lang="ro-RO" sz="3200" dirty="0"/>
            </a:br>
            <a:r>
              <a:rPr lang="ro-RO" sz="3200" dirty="0"/>
              <a:t>şeful Secţiei Chirurgie (1999 – 2009)</a:t>
            </a:r>
          </a:p>
        </p:txBody>
      </p:sp>
      <p:pic>
        <p:nvPicPr>
          <p:cNvPr id="37891" name="Picture 2" descr="G:\24.10.14\P_Spital\5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00125" y="142875"/>
            <a:ext cx="7143750" cy="5316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>
    <p:push dir="u"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5715000"/>
            <a:ext cx="8929688" cy="1143000"/>
          </a:xfrm>
        </p:spPr>
        <p:txBody>
          <a:bodyPr/>
          <a:lstStyle/>
          <a:p>
            <a:pPr eaLnBrk="1" hangingPunct="1">
              <a:defRPr/>
            </a:pPr>
            <a:r>
              <a:rPr lang="ro-RO" sz="3200" dirty="0"/>
              <a:t>Secţia Chirurgie</a:t>
            </a:r>
            <a:r>
              <a:rPr lang="en-US" sz="3200" dirty="0"/>
              <a:t> </a:t>
            </a:r>
            <a:r>
              <a:rPr lang="ro-RO" sz="3200" dirty="0"/>
              <a:t>(</a:t>
            </a:r>
            <a:r>
              <a:rPr lang="en-US" sz="3200" dirty="0"/>
              <a:t>199</a:t>
            </a:r>
            <a:r>
              <a:rPr lang="ro-RO" sz="3200" dirty="0"/>
              <a:t>9)</a:t>
            </a:r>
          </a:p>
        </p:txBody>
      </p:sp>
      <p:pic>
        <p:nvPicPr>
          <p:cNvPr id="38915" name="Picture 2" descr="G:\24.10.14\P_Spital\4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375" y="214313"/>
            <a:ext cx="7691438" cy="5483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>
    <p:push dir="u"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214313" y="5357813"/>
            <a:ext cx="8929687" cy="1143000"/>
          </a:xfrm>
        </p:spPr>
        <p:txBody>
          <a:bodyPr/>
          <a:lstStyle/>
          <a:p>
            <a:pPr eaLnBrk="1" hangingPunct="1">
              <a:defRPr/>
            </a:pPr>
            <a:r>
              <a:rPr lang="ro-RO" sz="3200" dirty="0"/>
              <a:t>Col. dr. Gheorghe V. Vlad – </a:t>
            </a:r>
            <a:br>
              <a:rPr lang="ro-RO" sz="3200" dirty="0"/>
            </a:br>
            <a:r>
              <a:rPr lang="ro-RO" sz="3200" dirty="0"/>
              <a:t>şeful Secţiei Oftalmologie</a:t>
            </a:r>
            <a:r>
              <a:rPr lang="en-US" sz="3200" dirty="0"/>
              <a:t> (19</a:t>
            </a:r>
            <a:r>
              <a:rPr lang="ro-RO" sz="3200" dirty="0"/>
              <a:t>83 – 1997),</a:t>
            </a:r>
            <a:br>
              <a:rPr lang="ro-RO" sz="3200" dirty="0"/>
            </a:br>
            <a:r>
              <a:rPr lang="ro-RO" sz="3200" dirty="0"/>
              <a:t>comandant al Spitalului Militar (1997 - 2001)</a:t>
            </a:r>
            <a:endParaRPr lang="ro-RO" sz="2800" dirty="0"/>
          </a:p>
        </p:txBody>
      </p:sp>
      <p:pic>
        <p:nvPicPr>
          <p:cNvPr id="39939" name="Picture 2" descr="G:\24.10.14\P_Spital\3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4375" y="142875"/>
            <a:ext cx="7613650" cy="4960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>
    <p:push dir="u"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5429250"/>
            <a:ext cx="9144000" cy="1143000"/>
          </a:xfrm>
        </p:spPr>
        <p:txBody>
          <a:bodyPr/>
          <a:lstStyle/>
          <a:p>
            <a:pPr eaLnBrk="1" hangingPunct="1">
              <a:defRPr/>
            </a:pPr>
            <a:r>
              <a:rPr lang="ro-RO" sz="3200" dirty="0"/>
              <a:t>Col. dr. Gheorghe V. Vlad şi Radu H. Bălă – în timpul unei intervenţii chirurgicale cu laser</a:t>
            </a:r>
            <a:r>
              <a:rPr lang="en-US" sz="3200" dirty="0"/>
              <a:t> (199</a:t>
            </a:r>
            <a:r>
              <a:rPr lang="ro-RO" sz="3200" dirty="0"/>
              <a:t>9</a:t>
            </a:r>
            <a:r>
              <a:rPr lang="en-US" sz="3200" dirty="0"/>
              <a:t>)</a:t>
            </a:r>
            <a:endParaRPr lang="ro-RO" sz="2800" dirty="0"/>
          </a:p>
        </p:txBody>
      </p:sp>
      <p:pic>
        <p:nvPicPr>
          <p:cNvPr id="40963" name="Picture 2" descr="G:\24.10.14\P_Spital\2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1563" y="214313"/>
            <a:ext cx="6956425" cy="500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>
    <p:push dir="u"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5715000"/>
            <a:ext cx="8929688" cy="1143000"/>
          </a:xfrm>
        </p:spPr>
        <p:txBody>
          <a:bodyPr/>
          <a:lstStyle/>
          <a:p>
            <a:pPr eaLnBrk="1" hangingPunct="1">
              <a:defRPr/>
            </a:pPr>
            <a:r>
              <a:rPr lang="ro-RO" sz="3200" dirty="0"/>
              <a:t>Colectivul Secţiei Oftalmologie</a:t>
            </a:r>
            <a:r>
              <a:rPr lang="en-US" sz="3200" dirty="0"/>
              <a:t> (199</a:t>
            </a:r>
            <a:r>
              <a:rPr lang="ro-RO" sz="3200" dirty="0"/>
              <a:t>9</a:t>
            </a:r>
            <a:r>
              <a:rPr lang="en-US" sz="3200" dirty="0"/>
              <a:t>)</a:t>
            </a:r>
            <a:endParaRPr lang="ro-RO" sz="2800" dirty="0"/>
          </a:p>
        </p:txBody>
      </p:sp>
      <p:pic>
        <p:nvPicPr>
          <p:cNvPr id="41987" name="Picture 3" descr="G:\24.10.14\P_Spital\3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375" y="214313"/>
            <a:ext cx="7583488" cy="5643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428625" y="5715000"/>
            <a:ext cx="8229600" cy="1143000"/>
          </a:xfrm>
        </p:spPr>
        <p:txBody>
          <a:bodyPr/>
          <a:lstStyle/>
          <a:p>
            <a:pPr eaLnBrk="1" hangingPunct="1"/>
            <a:r>
              <a:rPr lang="ro-RO" sz="4000"/>
              <a:t>Turnurile de apărare de pe</a:t>
            </a:r>
            <a:br>
              <a:rPr lang="en-US" sz="4000"/>
            </a:br>
            <a:r>
              <a:rPr lang="ro-RO" sz="4000"/>
              <a:t> str. Cetăţii</a:t>
            </a:r>
          </a:p>
        </p:txBody>
      </p:sp>
      <p:pic>
        <p:nvPicPr>
          <p:cNvPr id="6147" name="Picture 6" descr="C:\Documents and Settings\user\Desktop\POZE  SMS pentru prezentare la 22.10.14 Mitica Ruja\IMG_3416 copier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2938" y="214313"/>
            <a:ext cx="7920037" cy="528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>
    <p:push dir="u"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5429250"/>
            <a:ext cx="8929688" cy="1143000"/>
          </a:xfrm>
        </p:spPr>
        <p:txBody>
          <a:bodyPr/>
          <a:lstStyle/>
          <a:p>
            <a:pPr eaLnBrk="1" hangingPunct="1">
              <a:defRPr/>
            </a:pPr>
            <a:r>
              <a:rPr lang="ro-RO" sz="3200" dirty="0"/>
              <a:t>Col. dr. Ioan Creţu, şeful Secţiei Boli Contagioase împreună cu dr. Gheorghe Udrea şi asist. med. Otilia Precup </a:t>
            </a:r>
            <a:r>
              <a:rPr lang="en-US" sz="3200" dirty="0"/>
              <a:t>(</a:t>
            </a:r>
            <a:r>
              <a:rPr lang="ro-RO" sz="3200" dirty="0"/>
              <a:t>1985</a:t>
            </a:r>
            <a:r>
              <a:rPr lang="en-US" sz="3200" dirty="0"/>
              <a:t>)</a:t>
            </a:r>
            <a:endParaRPr lang="ro-RO" sz="2800" dirty="0"/>
          </a:p>
        </p:txBody>
      </p:sp>
      <p:pic>
        <p:nvPicPr>
          <p:cNvPr id="43011" name="Picture 3" descr="G:\24.10.14\P_Spital\2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00125" y="285750"/>
            <a:ext cx="7072313" cy="4689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>
    <p:push dir="u"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5715000"/>
            <a:ext cx="8929688" cy="1143000"/>
          </a:xfrm>
        </p:spPr>
        <p:txBody>
          <a:bodyPr/>
          <a:lstStyle/>
          <a:p>
            <a:pPr eaLnBrk="1" hangingPunct="1">
              <a:defRPr/>
            </a:pPr>
            <a:r>
              <a:rPr lang="ro-RO" sz="3200" dirty="0"/>
              <a:t>Mr. dr. Ioan Dinu</a:t>
            </a:r>
            <a:r>
              <a:rPr lang="en-US" sz="3200" dirty="0"/>
              <a:t> </a:t>
            </a:r>
            <a:r>
              <a:rPr lang="ro-RO" sz="3200" dirty="0"/>
              <a:t>şi </a:t>
            </a:r>
            <a:br>
              <a:rPr lang="ro-RO" sz="3200" dirty="0"/>
            </a:br>
            <a:r>
              <a:rPr lang="ro-RO" sz="3200" dirty="0"/>
              <a:t>colectivul Secţiei Boli Contagioase </a:t>
            </a:r>
            <a:r>
              <a:rPr lang="en-US" sz="3200" dirty="0"/>
              <a:t>(199</a:t>
            </a:r>
            <a:r>
              <a:rPr lang="ro-RO" sz="3200" dirty="0"/>
              <a:t>9</a:t>
            </a:r>
            <a:r>
              <a:rPr lang="en-US" sz="3200" dirty="0"/>
              <a:t>)</a:t>
            </a:r>
            <a:endParaRPr lang="ro-RO" sz="2800" dirty="0"/>
          </a:p>
        </p:txBody>
      </p:sp>
      <p:pic>
        <p:nvPicPr>
          <p:cNvPr id="44035" name="Picture 2" descr="G:\24.10.14\P_Spital\2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5813" y="265113"/>
            <a:ext cx="7358062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>
    <p:push dir="u"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4214813" y="4572000"/>
            <a:ext cx="4572000" cy="1857375"/>
          </a:xfrm>
        </p:spPr>
        <p:txBody>
          <a:bodyPr/>
          <a:lstStyle/>
          <a:p>
            <a:pPr eaLnBrk="1" hangingPunct="1">
              <a:defRPr/>
            </a:pPr>
            <a:r>
              <a:rPr lang="ro-RO" sz="3200" dirty="0"/>
              <a:t>Col. dr. Emil Ştefănescu, şef Secţie Radiologie (1992 - 2005)</a:t>
            </a:r>
            <a:endParaRPr lang="ro-RO" sz="2800" dirty="0"/>
          </a:p>
        </p:txBody>
      </p:sp>
      <p:pic>
        <p:nvPicPr>
          <p:cNvPr id="45059" name="Picture 3" descr="G:\24.10.14\P_Spital\5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5813" y="428625"/>
            <a:ext cx="3000375" cy="432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0" name="Picture 4" descr="G:\24.10.14\P_Spital\5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57688" y="714375"/>
            <a:ext cx="4221162" cy="350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357188" y="5214938"/>
            <a:ext cx="3929062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ro-RO" sz="3200" b="1" kern="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Col. dr. Augustin Marţi, şef Secţie Radiologie </a:t>
            </a:r>
          </a:p>
          <a:p>
            <a:pPr algn="ctr">
              <a:defRPr/>
            </a:pPr>
            <a:r>
              <a:rPr lang="ro-RO" sz="3200" b="1" kern="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(1959 – 1985)</a:t>
            </a:r>
            <a:endParaRPr lang="ro-RO" sz="2800" b="1" kern="0" dirty="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 spd="slow" advClick="0">
    <p:push dir="u"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428625" y="5429250"/>
            <a:ext cx="8215313" cy="1143000"/>
          </a:xfrm>
        </p:spPr>
        <p:txBody>
          <a:bodyPr/>
          <a:lstStyle/>
          <a:p>
            <a:pPr eaLnBrk="1" hangingPunct="1">
              <a:defRPr/>
            </a:pPr>
            <a:r>
              <a:rPr lang="ro-RO" sz="3200" dirty="0"/>
              <a:t>Col. dr. Emil Ştefănescu, şeful Secţiei Radiologie şi colectivul</a:t>
            </a:r>
            <a:r>
              <a:rPr lang="en-US" sz="3200" dirty="0"/>
              <a:t> (199</a:t>
            </a:r>
            <a:r>
              <a:rPr lang="ro-RO" sz="3200" dirty="0"/>
              <a:t>9</a:t>
            </a:r>
            <a:r>
              <a:rPr lang="en-US" sz="3200" dirty="0"/>
              <a:t>)</a:t>
            </a:r>
            <a:endParaRPr lang="ro-RO" sz="2800" dirty="0"/>
          </a:p>
        </p:txBody>
      </p:sp>
      <p:pic>
        <p:nvPicPr>
          <p:cNvPr id="46083" name="Picture 2" descr="G:\24.10.14\P_Spital\2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14438" y="428625"/>
            <a:ext cx="6572250" cy="4932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>
    <p:push dir="u"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428625" y="5429250"/>
            <a:ext cx="8215313" cy="1143000"/>
          </a:xfrm>
        </p:spPr>
        <p:txBody>
          <a:bodyPr/>
          <a:lstStyle/>
          <a:p>
            <a:pPr eaLnBrk="1" hangingPunct="1">
              <a:defRPr/>
            </a:pPr>
            <a:r>
              <a:rPr lang="ro-RO" sz="3200" dirty="0"/>
              <a:t>Lt. col. dr. Nicolae Meşter, şeful Secţiei Dermato-venerice (1999)</a:t>
            </a:r>
            <a:endParaRPr lang="ro-RO" sz="2800" dirty="0"/>
          </a:p>
        </p:txBody>
      </p:sp>
      <p:pic>
        <p:nvPicPr>
          <p:cNvPr id="47107" name="Picture 2" descr="G:\24.10.14\P_Spital\5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00125" y="357188"/>
            <a:ext cx="7072313" cy="5141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>
    <p:push dir="u"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428625" y="5429250"/>
            <a:ext cx="8215313" cy="1143000"/>
          </a:xfrm>
        </p:spPr>
        <p:txBody>
          <a:bodyPr/>
          <a:lstStyle/>
          <a:p>
            <a:pPr eaLnBrk="1" hangingPunct="1">
              <a:defRPr/>
            </a:pPr>
            <a:r>
              <a:rPr lang="ro-RO" sz="3200" dirty="0"/>
              <a:t>Colectivul Secţiei Dermato-venerice (1999)</a:t>
            </a:r>
            <a:endParaRPr lang="ro-RO" sz="2800" dirty="0"/>
          </a:p>
        </p:txBody>
      </p:sp>
      <p:pic>
        <p:nvPicPr>
          <p:cNvPr id="48131" name="Picture 2" descr="G:\24.10.14\P_Spital\3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23950" y="500063"/>
            <a:ext cx="6907213" cy="5214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>
    <p:push dir="u"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285750" y="5429250"/>
            <a:ext cx="8572500" cy="1143000"/>
          </a:xfrm>
        </p:spPr>
        <p:txBody>
          <a:bodyPr/>
          <a:lstStyle/>
          <a:p>
            <a:pPr eaLnBrk="1" hangingPunct="1">
              <a:defRPr/>
            </a:pPr>
            <a:r>
              <a:rPr lang="ro-RO" sz="3200" dirty="0"/>
              <a:t>Colectivul Secţiei O.R.L. (1999)</a:t>
            </a:r>
            <a:endParaRPr lang="ro-RO" sz="2800" dirty="0"/>
          </a:p>
        </p:txBody>
      </p:sp>
      <p:pic>
        <p:nvPicPr>
          <p:cNvPr id="49155" name="Picture 2" descr="G:\24.10.14\P_Spital\3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5813" y="285750"/>
            <a:ext cx="7572375" cy="520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>
    <p:push dir="u"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285750" y="5715000"/>
            <a:ext cx="8572500" cy="1143000"/>
          </a:xfrm>
        </p:spPr>
        <p:txBody>
          <a:bodyPr/>
          <a:lstStyle/>
          <a:p>
            <a:pPr eaLnBrk="1" hangingPunct="1">
              <a:defRPr/>
            </a:pPr>
            <a:r>
              <a:rPr lang="ro-RO" sz="3200" dirty="0"/>
              <a:t>Mr. dr. Vasile Nicolae - şeful cabinetului stomatologic (1999)</a:t>
            </a:r>
            <a:endParaRPr lang="ro-RO" sz="2800" dirty="0"/>
          </a:p>
        </p:txBody>
      </p:sp>
      <p:pic>
        <p:nvPicPr>
          <p:cNvPr id="50179" name="Picture 3" descr="G:\24.10.14\P_Spital\6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00125" y="357188"/>
            <a:ext cx="7143750" cy="5303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>
    <p:push dir="u"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285750" y="5429250"/>
            <a:ext cx="8572500" cy="1143000"/>
          </a:xfrm>
        </p:spPr>
        <p:txBody>
          <a:bodyPr/>
          <a:lstStyle/>
          <a:p>
            <a:pPr eaLnBrk="1" hangingPunct="1">
              <a:defRPr/>
            </a:pPr>
            <a:r>
              <a:rPr lang="ro-RO" sz="3200" dirty="0"/>
              <a:t>Colectivul cabinetului stomatologic (1999)</a:t>
            </a:r>
            <a:endParaRPr lang="ro-RO" sz="2800" dirty="0"/>
          </a:p>
        </p:txBody>
      </p:sp>
      <p:pic>
        <p:nvPicPr>
          <p:cNvPr id="51203" name="Picture 2" descr="G:\24.10.14\P_Spital\3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00125" y="642938"/>
            <a:ext cx="7072313" cy="4916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>
    <p:push dir="u"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285750" y="5429250"/>
            <a:ext cx="8572500" cy="1143000"/>
          </a:xfrm>
        </p:spPr>
        <p:txBody>
          <a:bodyPr/>
          <a:lstStyle/>
          <a:p>
            <a:pPr eaLnBrk="1" hangingPunct="1">
              <a:defRPr/>
            </a:pPr>
            <a:r>
              <a:rPr lang="ro-RO" sz="3200" dirty="0"/>
              <a:t>Colectivul Farmaciei, </a:t>
            </a:r>
            <a:br>
              <a:rPr lang="ro-RO" sz="3200" dirty="0"/>
            </a:br>
            <a:r>
              <a:rPr lang="ro-RO" sz="3200" dirty="0"/>
              <a:t>condus de col. farm. Ioan Cristea (1999)</a:t>
            </a:r>
            <a:endParaRPr lang="ro-RO" sz="2800" dirty="0"/>
          </a:p>
        </p:txBody>
      </p:sp>
      <p:pic>
        <p:nvPicPr>
          <p:cNvPr id="52227" name="Picture 2" descr="G:\24.10.14\P_Spital\4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28688" y="500063"/>
            <a:ext cx="7040562" cy="4930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500063" y="5357813"/>
            <a:ext cx="8229600" cy="1500187"/>
          </a:xfrm>
        </p:spPr>
        <p:txBody>
          <a:bodyPr/>
          <a:lstStyle/>
          <a:p>
            <a:pPr eaLnBrk="1" hangingPunct="1">
              <a:defRPr/>
            </a:pPr>
            <a:r>
              <a:rPr lang="ro-RO" sz="3200" dirty="0"/>
              <a:t>Casa în care a locuit vestitul medic oculist IOAN PIUARIU-MOLNAR</a:t>
            </a:r>
            <a:r>
              <a:rPr lang="en-US" sz="3200" dirty="0"/>
              <a:t> -</a:t>
            </a:r>
            <a:r>
              <a:rPr lang="ro-RO" sz="3200" dirty="0"/>
              <a:t> Str. Şelarilor </a:t>
            </a:r>
          </a:p>
        </p:txBody>
      </p:sp>
      <p:pic>
        <p:nvPicPr>
          <p:cNvPr id="7171" name="Picture 5" descr="C:\Documents and Settings\user\Desktop\POZE  SMS pentru prezentare la 22.10.14 Mitica Ruja\IMG_4093 copier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3000" y="357188"/>
            <a:ext cx="7000875" cy="525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>
    <p:push dir="u"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285750" y="5429250"/>
            <a:ext cx="8572500" cy="1143000"/>
          </a:xfrm>
        </p:spPr>
        <p:txBody>
          <a:bodyPr/>
          <a:lstStyle/>
          <a:p>
            <a:pPr eaLnBrk="1" hangingPunct="1">
              <a:defRPr/>
            </a:pPr>
            <a:r>
              <a:rPr lang="ro-RO" sz="3200" dirty="0"/>
              <a:t>Lt. col. dr. Aurel Bolca – </a:t>
            </a:r>
            <a:br>
              <a:rPr lang="ro-RO" sz="3200" dirty="0"/>
            </a:br>
            <a:r>
              <a:rPr lang="ro-RO" sz="3200" dirty="0"/>
              <a:t>şeful Laboratorului de Analize Medicale (1999)</a:t>
            </a:r>
            <a:endParaRPr lang="ro-RO" sz="2800" dirty="0"/>
          </a:p>
        </p:txBody>
      </p:sp>
      <p:pic>
        <p:nvPicPr>
          <p:cNvPr id="53251" name="Picture 3" descr="G:\24.10.14\P_Spital\6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08100" y="357188"/>
            <a:ext cx="6557963" cy="5072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>
    <p:push dir="u"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285750" y="5429250"/>
            <a:ext cx="8572500" cy="1143000"/>
          </a:xfrm>
        </p:spPr>
        <p:txBody>
          <a:bodyPr/>
          <a:lstStyle/>
          <a:p>
            <a:pPr eaLnBrk="1" hangingPunct="1">
              <a:defRPr/>
            </a:pPr>
            <a:r>
              <a:rPr lang="ro-RO" sz="3200" dirty="0"/>
              <a:t>Colectivul Laboratorului (1999)</a:t>
            </a:r>
            <a:endParaRPr lang="ro-RO" sz="2800" dirty="0"/>
          </a:p>
        </p:txBody>
      </p:sp>
      <p:pic>
        <p:nvPicPr>
          <p:cNvPr id="54275" name="Picture 2" descr="G:\24.10.14\P_Spital\3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375" y="500063"/>
            <a:ext cx="7643813" cy="522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>
    <p:push dir="u"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285750" y="5429250"/>
            <a:ext cx="8572500" cy="1143000"/>
          </a:xfrm>
        </p:spPr>
        <p:txBody>
          <a:bodyPr/>
          <a:lstStyle/>
          <a:p>
            <a:pPr eaLnBrk="1" hangingPunct="1">
              <a:defRPr/>
            </a:pPr>
            <a:r>
              <a:rPr lang="ro-RO" sz="3200" dirty="0"/>
              <a:t>Farm. Dorina Puia - şefa Laboratorului Biochimie (1999)</a:t>
            </a:r>
            <a:endParaRPr lang="ro-RO" sz="2800" dirty="0"/>
          </a:p>
        </p:txBody>
      </p:sp>
      <p:pic>
        <p:nvPicPr>
          <p:cNvPr id="55299" name="Picture 2" descr="G:\24.10.14\P_Spital\6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14438" y="714375"/>
            <a:ext cx="6584950" cy="4630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>
    <p:push dir="u"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285750" y="5429250"/>
            <a:ext cx="8572500" cy="1143000"/>
          </a:xfrm>
        </p:spPr>
        <p:txBody>
          <a:bodyPr/>
          <a:lstStyle/>
          <a:p>
            <a:pPr eaLnBrk="1" hangingPunct="1">
              <a:defRPr/>
            </a:pPr>
            <a:r>
              <a:rPr lang="ro-RO" sz="3200" dirty="0"/>
              <a:t>Farm. Radu Bărbulescu - şeful Laboratorului Biochimie</a:t>
            </a:r>
            <a:r>
              <a:rPr lang="en-US" sz="3200" dirty="0"/>
              <a:t> (1985)</a:t>
            </a:r>
            <a:endParaRPr lang="ro-RO" sz="2800" dirty="0"/>
          </a:p>
        </p:txBody>
      </p:sp>
      <p:pic>
        <p:nvPicPr>
          <p:cNvPr id="56323" name="Picture 3" descr="C:\Documents and Settings\user\Desktop\POZE  SMS pentru prezentare la 22.10.14 Mitica Ruja\P_Spital\4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625" y="214313"/>
            <a:ext cx="8286750" cy="4706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>
    <p:push dir="u"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142875" y="5715000"/>
            <a:ext cx="8786813" cy="1143000"/>
          </a:xfrm>
        </p:spPr>
        <p:txBody>
          <a:bodyPr/>
          <a:lstStyle/>
          <a:p>
            <a:pPr eaLnBrk="1" hangingPunct="1">
              <a:defRPr/>
            </a:pPr>
            <a:r>
              <a:rPr lang="ro-RO" sz="3200" dirty="0"/>
              <a:t>Col. dr. Dan Constantinescu – şeful Secţiei Neuropsihiatrie (1999)</a:t>
            </a:r>
            <a:endParaRPr lang="ro-RO" sz="2800" dirty="0"/>
          </a:p>
        </p:txBody>
      </p:sp>
      <p:pic>
        <p:nvPicPr>
          <p:cNvPr id="57347" name="Picture 3" descr="C:\Documents and Settings\user\Desktop\POZE  SMS pentru prezentare la 22.10.14 Mitica Ruja\P_Spital\6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57250" y="357188"/>
            <a:ext cx="7429500" cy="535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>
    <p:push dir="u"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142875" y="5715000"/>
            <a:ext cx="8786813" cy="1143000"/>
          </a:xfrm>
        </p:spPr>
        <p:txBody>
          <a:bodyPr/>
          <a:lstStyle/>
          <a:p>
            <a:pPr eaLnBrk="1" hangingPunct="1">
              <a:defRPr/>
            </a:pPr>
            <a:r>
              <a:rPr lang="ro-RO" sz="3200" dirty="0"/>
              <a:t>Col. dr. Ioan Buţu – şeful Secţiei Boli Interne (1999)</a:t>
            </a:r>
            <a:endParaRPr lang="ro-RO" sz="2800" dirty="0"/>
          </a:p>
        </p:txBody>
      </p:sp>
      <p:pic>
        <p:nvPicPr>
          <p:cNvPr id="58371" name="Picture 2" descr="C:\Documents and Settings\user\Desktop\POZE  SMS pentru prezentare la 22.10.14 Mitica Ruja\P_Spital\5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3000" y="500063"/>
            <a:ext cx="6970713" cy="5108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>
    <p:push dir="u"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142875" y="5715000"/>
            <a:ext cx="8786813" cy="1143000"/>
          </a:xfrm>
        </p:spPr>
        <p:txBody>
          <a:bodyPr/>
          <a:lstStyle/>
          <a:p>
            <a:pPr eaLnBrk="1" hangingPunct="1">
              <a:defRPr/>
            </a:pPr>
            <a:r>
              <a:rPr lang="ro-RO" sz="3200" dirty="0"/>
              <a:t>Lt. col. dr. Mircea Mihăilescu – şeful Serviciului Triaj (1999)</a:t>
            </a:r>
            <a:endParaRPr lang="ro-RO" sz="2800" dirty="0"/>
          </a:p>
        </p:txBody>
      </p:sp>
      <p:pic>
        <p:nvPicPr>
          <p:cNvPr id="59395" name="Picture 2" descr="C:\Documents and Settings\user\Desktop\POZE  SMS pentru prezentare la 22.10.14 Mitica Ruja\P_Spital\6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71750" y="285750"/>
            <a:ext cx="3571875" cy="5421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>
    <p:push dir="u"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357188" y="5572125"/>
            <a:ext cx="8786812" cy="1143000"/>
          </a:xfrm>
        </p:spPr>
        <p:txBody>
          <a:bodyPr/>
          <a:lstStyle/>
          <a:p>
            <a:pPr eaLnBrk="1" hangingPunct="1">
              <a:defRPr/>
            </a:pPr>
            <a:r>
              <a:rPr lang="ro-RO" sz="3200" dirty="0"/>
              <a:t>Colectivul Serviciului Triaj (1999)</a:t>
            </a:r>
            <a:endParaRPr lang="ro-RO" sz="2800" dirty="0"/>
          </a:p>
        </p:txBody>
      </p:sp>
      <p:pic>
        <p:nvPicPr>
          <p:cNvPr id="60419" name="Picture 2" descr="C:\Documents and Settings\user\Desktop\POZE  SMS pentru prezentare la 22.10.14 Mitica Ruja\P_Spital\4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3000" y="571500"/>
            <a:ext cx="6858000" cy="5013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>
    <p:push dir="u"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142875" y="5429250"/>
            <a:ext cx="8786813" cy="1143000"/>
          </a:xfrm>
        </p:spPr>
        <p:txBody>
          <a:bodyPr/>
          <a:lstStyle/>
          <a:p>
            <a:pPr eaLnBrk="1" hangingPunct="1">
              <a:defRPr/>
            </a:pPr>
            <a:r>
              <a:rPr lang="ro-RO" sz="3200" dirty="0"/>
              <a:t>Comisia de expertiză medico-militară Sibiu (1999)</a:t>
            </a:r>
            <a:endParaRPr lang="ro-RO" sz="2800" dirty="0"/>
          </a:p>
        </p:txBody>
      </p:sp>
      <p:pic>
        <p:nvPicPr>
          <p:cNvPr id="61443" name="Picture 2" descr="C:\Documents and Settings\user\Desktop\POZE  SMS pentru prezentare la 22.10.14 Mitica Ruja\P_Spital\4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375" y="714375"/>
            <a:ext cx="7666038" cy="460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>
    <p:push dir="u"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142875" y="5429250"/>
            <a:ext cx="8786813" cy="1143000"/>
          </a:xfrm>
        </p:spPr>
        <p:txBody>
          <a:bodyPr/>
          <a:lstStyle/>
          <a:p>
            <a:pPr eaLnBrk="1" hangingPunct="1">
              <a:defRPr/>
            </a:pPr>
            <a:r>
              <a:rPr lang="ro-RO" sz="3200" dirty="0"/>
              <a:t>Asist. pr. Margareta Rădulescu – secretara Comisiei de expertiză medico-militară (1999)</a:t>
            </a:r>
            <a:endParaRPr lang="ro-RO" sz="2800" dirty="0"/>
          </a:p>
        </p:txBody>
      </p:sp>
      <p:pic>
        <p:nvPicPr>
          <p:cNvPr id="62467" name="Picture 2" descr="C:\Documents and Settings\user\Desktop\POZE  SMS pentru prezentare la 22.10.14 Mitica Ruja\P_Spital\4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00125" y="285750"/>
            <a:ext cx="7072313" cy="5127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428625" y="571500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ro-RO" sz="2800" dirty="0"/>
              <a:t>Clădiri în care a funcţionat Spitalul Militar sec. XVIII-XIX, Str. Centumvirilor - Sibiu</a:t>
            </a:r>
          </a:p>
        </p:txBody>
      </p:sp>
      <p:pic>
        <p:nvPicPr>
          <p:cNvPr id="8195" name="Picture 6" descr="C:\Documents and Settings\user\Desktop\POZE  SMS pentru prezentare la 22.10.14 Mitica Ruja\Img_3578 copier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00125" y="428625"/>
            <a:ext cx="7143750" cy="535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>
    <p:push dir="u"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142875" y="5429250"/>
            <a:ext cx="8786813" cy="1143000"/>
          </a:xfrm>
        </p:spPr>
        <p:txBody>
          <a:bodyPr/>
          <a:lstStyle/>
          <a:p>
            <a:pPr eaLnBrk="1" hangingPunct="1">
              <a:defRPr/>
            </a:pPr>
            <a:r>
              <a:rPr lang="ro-RO" sz="3200" dirty="0"/>
              <a:t>Analist (programator) ajutor Mariana Roşianu – Compartimentul Informatică (1999)</a:t>
            </a:r>
            <a:endParaRPr lang="ro-RO" sz="2800" dirty="0"/>
          </a:p>
        </p:txBody>
      </p:sp>
      <p:pic>
        <p:nvPicPr>
          <p:cNvPr id="63491" name="Picture 2" descr="C:\Documents and Settings\user\Desktop\POZE  SMS pentru prezentare la 22.10.14 Mitica Ruja\P_Spital\4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00125" y="500063"/>
            <a:ext cx="7119938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>
    <p:push dir="u"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142875" y="5429250"/>
            <a:ext cx="8786813" cy="1143000"/>
          </a:xfrm>
        </p:spPr>
        <p:txBody>
          <a:bodyPr/>
          <a:lstStyle/>
          <a:p>
            <a:pPr eaLnBrk="1" hangingPunct="1">
              <a:defRPr/>
            </a:pPr>
            <a:r>
              <a:rPr lang="ro-RO" sz="3200" dirty="0"/>
              <a:t>Minerva Zeuceanu şi Rodica Popârlan - Compartimentul Documente Secrete (1999)</a:t>
            </a:r>
            <a:endParaRPr lang="ro-RO" sz="2800" dirty="0"/>
          </a:p>
        </p:txBody>
      </p:sp>
      <p:pic>
        <p:nvPicPr>
          <p:cNvPr id="64515" name="Picture 2" descr="C:\Documents and Settings\user\Desktop\POZE  SMS pentru prezentare la 22.10.14 Mitica Ruja\P_Spital\5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85875" y="571500"/>
            <a:ext cx="6500813" cy="465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>
    <p:push dir="u"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142875" y="5429250"/>
            <a:ext cx="8786813" cy="1143000"/>
          </a:xfrm>
        </p:spPr>
        <p:txBody>
          <a:bodyPr/>
          <a:lstStyle/>
          <a:p>
            <a:pPr eaLnBrk="1" hangingPunct="1">
              <a:defRPr/>
            </a:pPr>
            <a:r>
              <a:rPr lang="ro-RO" sz="3200" dirty="0"/>
              <a:t>Mr. ec. Nicolae Niţu -  </a:t>
            </a:r>
            <a:br>
              <a:rPr lang="ro-RO" sz="3200" dirty="0"/>
            </a:br>
            <a:r>
              <a:rPr lang="ro-RO" sz="3200" dirty="0"/>
              <a:t>şef Serviciu Logistică (1999)</a:t>
            </a:r>
            <a:endParaRPr lang="ro-RO" sz="2800" dirty="0"/>
          </a:p>
        </p:txBody>
      </p:sp>
      <p:pic>
        <p:nvPicPr>
          <p:cNvPr id="65539" name="Picture 2" descr="C:\Documents and Settings\user\Desktop\POZE  SMS pentru prezentare la 22.10.14 Mitica Ruja\P_Spital\6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85875" y="463550"/>
            <a:ext cx="6572250" cy="4948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>
    <p:push dir="u"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357188" y="5286375"/>
            <a:ext cx="8358187" cy="1143000"/>
          </a:xfrm>
        </p:spPr>
        <p:txBody>
          <a:bodyPr/>
          <a:lstStyle/>
          <a:p>
            <a:pPr eaLnBrk="1" hangingPunct="1">
              <a:defRPr/>
            </a:pPr>
            <a:r>
              <a:rPr lang="ro-RO" sz="3200" dirty="0"/>
              <a:t>Compartimentul Logistică (1999)</a:t>
            </a:r>
            <a:endParaRPr lang="ro-RO" sz="2800" dirty="0"/>
          </a:p>
        </p:txBody>
      </p:sp>
      <p:pic>
        <p:nvPicPr>
          <p:cNvPr id="66563" name="Picture 2" descr="C:\Documents and Settings\user\Desktop\POZE  SMS pentru prezentare la 22.10.14 Mitica Ruja\P_Spital\4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1563" y="642938"/>
            <a:ext cx="6945312" cy="455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>
    <p:push dir="u"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357188" y="5286375"/>
            <a:ext cx="8358187" cy="1143000"/>
          </a:xfrm>
        </p:spPr>
        <p:txBody>
          <a:bodyPr/>
          <a:lstStyle/>
          <a:p>
            <a:pPr eaLnBrk="1" hangingPunct="1">
              <a:defRPr/>
            </a:pPr>
            <a:r>
              <a:rPr lang="ro-RO" sz="3200" dirty="0"/>
              <a:t>Cpt. ec. Corina Târtan – </a:t>
            </a:r>
            <a:br>
              <a:rPr lang="ro-RO" sz="3200" dirty="0"/>
            </a:br>
            <a:r>
              <a:rPr lang="ro-RO" sz="3200" dirty="0"/>
              <a:t>şef Serviciu Echipament (1999)</a:t>
            </a:r>
            <a:endParaRPr lang="ro-RO" sz="2800" dirty="0"/>
          </a:p>
        </p:txBody>
      </p:sp>
      <p:pic>
        <p:nvPicPr>
          <p:cNvPr id="67587" name="Picture 2" descr="C:\Documents and Settings\user\Desktop\POZE  SMS pentru prezentare la 22.10.14 Mitica Ruja\P_Spital\6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3000" y="357188"/>
            <a:ext cx="6938963" cy="4835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>
    <p:push dir="u"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357188" y="5286375"/>
            <a:ext cx="8358187" cy="1143000"/>
          </a:xfrm>
        </p:spPr>
        <p:txBody>
          <a:bodyPr/>
          <a:lstStyle/>
          <a:p>
            <a:pPr eaLnBrk="1" hangingPunct="1">
              <a:defRPr/>
            </a:pPr>
            <a:r>
              <a:rPr lang="ro-RO" sz="3200" dirty="0"/>
              <a:t>Cpt. ec. George Gafton – </a:t>
            </a:r>
            <a:br>
              <a:rPr lang="ro-RO" sz="3200" dirty="0"/>
            </a:br>
            <a:r>
              <a:rPr lang="ro-RO" sz="3200" dirty="0"/>
              <a:t>şef Compartiment Financiar-Contabil (1999)</a:t>
            </a:r>
            <a:endParaRPr lang="ro-RO" sz="2800" dirty="0"/>
          </a:p>
        </p:txBody>
      </p:sp>
      <p:pic>
        <p:nvPicPr>
          <p:cNvPr id="68611" name="Picture 2" descr="C:\Documents and Settings\user\Desktop\POZE  SMS pentru prezentare la 22.10.14 Mitica Ruja\P_Spital\6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750" y="571500"/>
            <a:ext cx="6337300" cy="4564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>
    <p:push dir="u"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357188" y="5286375"/>
            <a:ext cx="8358187" cy="1143000"/>
          </a:xfrm>
        </p:spPr>
        <p:txBody>
          <a:bodyPr/>
          <a:lstStyle/>
          <a:p>
            <a:pPr eaLnBrk="1" hangingPunct="1">
              <a:defRPr/>
            </a:pPr>
            <a:r>
              <a:rPr lang="ro-RO" sz="3200" dirty="0"/>
              <a:t>Colectivul Serviciului Alimente – </a:t>
            </a:r>
            <a:br>
              <a:rPr lang="ro-RO" sz="3200" dirty="0"/>
            </a:br>
            <a:r>
              <a:rPr lang="ro-RO" sz="3200" dirty="0"/>
              <a:t>condus de slt. Dan Dinu (1999)</a:t>
            </a:r>
            <a:endParaRPr lang="ro-RO" sz="2800" dirty="0"/>
          </a:p>
        </p:txBody>
      </p:sp>
      <p:pic>
        <p:nvPicPr>
          <p:cNvPr id="69635" name="Picture 2" descr="C:\Documents and Settings\user\Desktop\POZE  SMS pentru prezentare la 22.10.14 Mitica Ruja\P_Spital\5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14438" y="500063"/>
            <a:ext cx="6572250" cy="451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>
    <p:push dir="u"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357188" y="5286375"/>
            <a:ext cx="8358187" cy="1143000"/>
          </a:xfrm>
        </p:spPr>
        <p:txBody>
          <a:bodyPr/>
          <a:lstStyle/>
          <a:p>
            <a:pPr eaLnBrk="1" hangingPunct="1">
              <a:defRPr/>
            </a:pPr>
            <a:r>
              <a:rPr lang="ro-RO" sz="3200" dirty="0"/>
              <a:t>Colectivul Serviciului Personal, cu cpt. Constantin Globaşu şi cpt. Gheorghe Bahnean (1999)</a:t>
            </a:r>
            <a:endParaRPr lang="ro-RO" sz="2800" dirty="0"/>
          </a:p>
        </p:txBody>
      </p:sp>
      <p:pic>
        <p:nvPicPr>
          <p:cNvPr id="70659" name="Picture 2" descr="C:\Documents and Settings\user\Desktop\POZE  SMS pentru prezentare la 22.10.14 Mitica Ruja\P_Spital\4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750" y="357188"/>
            <a:ext cx="6215063" cy="446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>
    <p:push dir="u"/>
  </p:transition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357188" y="5286375"/>
            <a:ext cx="8358187" cy="1143000"/>
          </a:xfrm>
        </p:spPr>
        <p:txBody>
          <a:bodyPr/>
          <a:lstStyle/>
          <a:p>
            <a:pPr eaLnBrk="1" hangingPunct="1">
              <a:defRPr/>
            </a:pPr>
            <a:r>
              <a:rPr lang="ro-RO" sz="3200" dirty="0"/>
              <a:t>Colectivul Serviciului Cazarmare – condus de slt. Liviu Croitoru (1999)</a:t>
            </a:r>
            <a:endParaRPr lang="ro-RO" sz="2800" dirty="0"/>
          </a:p>
        </p:txBody>
      </p:sp>
      <p:pic>
        <p:nvPicPr>
          <p:cNvPr id="71683" name="Picture 2" descr="C:\Documents and Settings\user\Desktop\POZE  SMS pentru prezentare la 22.10.14 Mitica Ruja\P_Spital\4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3000" y="285750"/>
            <a:ext cx="6786563" cy="492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>
    <p:push dir="u"/>
  </p:transition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357188" y="5286375"/>
            <a:ext cx="8358187" cy="1143000"/>
          </a:xfrm>
        </p:spPr>
        <p:txBody>
          <a:bodyPr/>
          <a:lstStyle/>
          <a:p>
            <a:pPr eaLnBrk="1" hangingPunct="1">
              <a:defRPr/>
            </a:pPr>
            <a:r>
              <a:rPr lang="ro-RO" sz="3200" dirty="0"/>
              <a:t>Destindere în sala de sport a U.M. 01512 (1999)</a:t>
            </a:r>
            <a:endParaRPr lang="ro-RO" sz="2800" dirty="0"/>
          </a:p>
        </p:txBody>
      </p:sp>
      <p:pic>
        <p:nvPicPr>
          <p:cNvPr id="72707" name="Picture 2" descr="C:\Documents and Settings\user\Desktop\POZE  SMS pentru prezentare la 22.10.14 Mitica Ruja\P_Spital\7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71625" y="714375"/>
            <a:ext cx="5881688" cy="427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0" name="WordArt 13" descr="White marble"/>
          <p:cNvSpPr>
            <a:spLocks noChangeArrowheads="1" noChangeShapeType="1" noTextEdit="1"/>
          </p:cNvSpPr>
          <p:nvPr/>
        </p:nvSpPr>
        <p:spPr bwMode="auto">
          <a:xfrm>
            <a:off x="1476375" y="2060575"/>
            <a:ext cx="5895975" cy="21240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ObliqueRight"/>
              <a:lightRig rig="legacyHarsh3" dir="t"/>
            </a:scene3d>
            <a:sp3d extrusionH="100000" prstMaterial="legacyMatte">
              <a:extrusionClr>
                <a:srgbClr val="663300"/>
              </a:extrusionClr>
            </a:sp3d>
          </a:bodyPr>
          <a:lstStyle/>
          <a:p>
            <a:pPr algn="ctr"/>
            <a:r>
              <a:rPr lang="en-US" sz="3600" kern="10">
                <a:ln w="9525">
                  <a:round/>
                  <a:headEnd/>
                  <a:tailEnd/>
                </a:ln>
                <a:blipFill dpi="0" rotWithShape="0">
                  <a:blip r:embed="rId2"/>
                  <a:srcRect/>
                  <a:tile tx="0" ty="0" sx="100000" sy="100000" flip="none" algn="tl"/>
                </a:blipFill>
                <a:latin typeface="Arial Black"/>
              </a:rPr>
              <a:t>SIBIUL</a:t>
            </a:r>
          </a:p>
          <a:p>
            <a:pPr algn="ctr"/>
            <a:r>
              <a:rPr lang="en-US" sz="3600" kern="10">
                <a:ln w="9525">
                  <a:round/>
                  <a:headEnd/>
                  <a:tailEnd/>
                </a:ln>
                <a:blipFill dpi="0" rotWithShape="0">
                  <a:blip r:embed="rId2"/>
                  <a:srcRect/>
                  <a:tile tx="0" ty="0" sx="100000" sy="100000" flip="none" algn="tl"/>
                </a:blipFill>
                <a:latin typeface="Arial Black"/>
              </a:rPr>
              <a:t>CONTEMPORAN</a:t>
            </a:r>
          </a:p>
        </p:txBody>
      </p:sp>
    </p:spTree>
  </p:cSld>
  <p:clrMapOvr>
    <a:masterClrMapping/>
  </p:clrMapOvr>
  <p:transition spd="slow" advClick="0">
    <p:push dir="u"/>
  </p:transition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 descr="C:\Documents and Settings\user\Desktop\POZE  SMS pentru prezentare la 22.10.14 Mitica Ruja\P_Spital\6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28688" y="214313"/>
            <a:ext cx="7150100" cy="5275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357188" y="5572125"/>
            <a:ext cx="8229600" cy="928688"/>
          </a:xfrm>
        </p:spPr>
        <p:txBody>
          <a:bodyPr/>
          <a:lstStyle/>
          <a:p>
            <a:pPr eaLnBrk="1" hangingPunct="1">
              <a:defRPr/>
            </a:pPr>
            <a:r>
              <a:rPr lang="ro-RO" sz="3200" dirty="0"/>
              <a:t>Simpozion medical la Sibiu - </a:t>
            </a:r>
            <a:br>
              <a:rPr lang="ro-RO" sz="3200" dirty="0"/>
            </a:br>
            <a:r>
              <a:rPr lang="ro-RO" sz="3200" dirty="0"/>
              <a:t>expune Col. dr. Gheorghe V. Vlad </a:t>
            </a:r>
          </a:p>
        </p:txBody>
      </p:sp>
    </p:spTree>
  </p:cSld>
  <p:clrMapOvr>
    <a:masterClrMapping/>
  </p:clrMapOvr>
  <p:transition spd="slow" advClick="0">
    <p:push dir="u"/>
  </p:transition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2" descr="C:\Documents and Settings\user\Desktop\POZE  SMS pentru prezentare la 22.10.14 Mitica Ruja\P_Spital\7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88" y="214313"/>
            <a:ext cx="8374062" cy="560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>
            <a:spLocks noGrp="1" noChangeArrowheads="1"/>
          </p:cNvSpPr>
          <p:nvPr>
            <p:ph type="title"/>
          </p:nvPr>
        </p:nvSpPr>
        <p:spPr>
          <a:xfrm>
            <a:off x="357188" y="5786438"/>
            <a:ext cx="8229600" cy="928687"/>
          </a:xfrm>
        </p:spPr>
        <p:txBody>
          <a:bodyPr/>
          <a:lstStyle/>
          <a:p>
            <a:pPr eaLnBrk="1" hangingPunct="1">
              <a:defRPr/>
            </a:pPr>
            <a:r>
              <a:rPr lang="ro-RO" sz="3200" dirty="0"/>
              <a:t>Şedinţa de comunicări ştiinţifice A.M.F.M.R (1999)</a:t>
            </a:r>
          </a:p>
        </p:txBody>
      </p:sp>
    </p:spTree>
  </p:cSld>
  <p:clrMapOvr>
    <a:masterClrMapping/>
  </p:clrMapOvr>
  <p:transition spd="slow" advClick="0">
    <p:push dir="u"/>
  </p:transition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2" descr="C:\Documents and Settings\user\Desktop\POZE  SMS pentru prezentare la 22.10.14 Mitica Ruja\P_Spital\8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85938" y="357188"/>
            <a:ext cx="5551487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>
            <a:spLocks noGrp="1" noChangeArrowheads="1"/>
          </p:cNvSpPr>
          <p:nvPr>
            <p:ph type="title"/>
          </p:nvPr>
        </p:nvSpPr>
        <p:spPr>
          <a:xfrm>
            <a:off x="357188" y="5000625"/>
            <a:ext cx="8229600" cy="1428750"/>
          </a:xfrm>
        </p:spPr>
        <p:txBody>
          <a:bodyPr/>
          <a:lstStyle/>
          <a:p>
            <a:pPr eaLnBrk="1" hangingPunct="1">
              <a:defRPr/>
            </a:pPr>
            <a:r>
              <a:rPr lang="ro-RO" sz="3200" dirty="0"/>
              <a:t>Col. dr. Gheorghe V. Vlad – la un schimb de experienţă cu colegi americani. </a:t>
            </a:r>
            <a:br>
              <a:rPr lang="ro-RO" sz="3200" dirty="0"/>
            </a:br>
            <a:r>
              <a:rPr lang="ro-RO" sz="3200" dirty="0"/>
              <a:t>Frankfurt - Germania</a:t>
            </a:r>
          </a:p>
        </p:txBody>
      </p:sp>
    </p:spTree>
  </p:cSld>
  <p:clrMapOvr>
    <a:masterClrMapping/>
  </p:clrMapOvr>
  <p:transition spd="slow" advClick="0">
    <p:push dir="u"/>
  </p:transition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2" descr="C:\Documents and Settings\user\Desktop\POZE  SMS pentru prezentare la 22.10.14 Mitica Ruja\P_Spital\8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00188" y="214313"/>
            <a:ext cx="6000750" cy="474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5214938"/>
            <a:ext cx="9144000" cy="1428750"/>
          </a:xfrm>
        </p:spPr>
        <p:txBody>
          <a:bodyPr/>
          <a:lstStyle/>
          <a:p>
            <a:pPr eaLnBrk="1" hangingPunct="1">
              <a:defRPr/>
            </a:pPr>
            <a:r>
              <a:rPr lang="ro-RO" sz="3000" dirty="0"/>
              <a:t>Col. dr. Gheorghe V. Vlad împreună cu colegii oftalmologi din delegaţia română la Comandamentul Medical 7 al Armatei SUA din Europa</a:t>
            </a:r>
          </a:p>
        </p:txBody>
      </p:sp>
    </p:spTree>
  </p:cSld>
  <p:clrMapOvr>
    <a:masterClrMapping/>
  </p:clrMapOvr>
  <p:transition spd="slow" advClick="0">
    <p:push dir="u"/>
  </p:transition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2" descr="C:\Documents and Settings\user\Desktop\POZE  SMS pentru prezentare la 22.10.14 Mitica Ruja\IMG_4076 copier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56000" y="2700338"/>
            <a:ext cx="2032000" cy="1457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27" name="Picture 3" descr="C:\Documents and Settings\user\Desktop\POZE  SMS pentru prezentare la 22.10.14 Mitica Ruja\IMG_4078 copiere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43000" y="214313"/>
            <a:ext cx="6786563" cy="4835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357188" y="5286375"/>
            <a:ext cx="8229600" cy="1428750"/>
          </a:xfrm>
        </p:spPr>
        <p:txBody>
          <a:bodyPr/>
          <a:lstStyle/>
          <a:p>
            <a:pPr eaLnBrk="1" hangingPunct="1">
              <a:defRPr/>
            </a:pPr>
            <a:r>
              <a:rPr lang="ro-RO" sz="3200" dirty="0"/>
              <a:t>Vizita la Academia de Medicină Militară din Ankara a unei delegaţii române, între care </a:t>
            </a:r>
            <a:br>
              <a:rPr lang="ro-RO" sz="3200" dirty="0"/>
            </a:br>
            <a:r>
              <a:rPr lang="ro-RO" sz="3200" dirty="0"/>
              <a:t>G-ral. bg. dr. Victor Palada</a:t>
            </a:r>
          </a:p>
        </p:txBody>
      </p:sp>
    </p:spTree>
  </p:cSld>
  <p:clrMapOvr>
    <a:masterClrMapping/>
  </p:clrMapOvr>
  <p:transition spd="slow" advClick="0">
    <p:push dir="u"/>
  </p:transition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3" descr="C:\Documents and Settings\user\Desktop\POZE  SMS pentru prezentare la 22.10.14 Mitica Ruja\IMG_4079 copier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00125" y="214313"/>
            <a:ext cx="7275513" cy="4821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5143500"/>
            <a:ext cx="9001125" cy="1714500"/>
          </a:xfrm>
        </p:spPr>
        <p:txBody>
          <a:bodyPr/>
          <a:lstStyle/>
          <a:p>
            <a:pPr eaLnBrk="1" hangingPunct="1">
              <a:defRPr/>
            </a:pPr>
            <a:r>
              <a:rPr lang="ro-RO" sz="2600" dirty="0"/>
              <a:t>1987 – În vizită (delegaţia Direcţiei Medicale) la Facultatea de Medicină din Polonia – Col. dr. Diaconescu, şeful Direcţiei Medicale şi G-ral. dr. Victor Palada, comandantul </a:t>
            </a:r>
            <a:br>
              <a:rPr lang="ro-RO" sz="2600" dirty="0"/>
            </a:br>
            <a:r>
              <a:rPr lang="ro-RO" sz="2600" dirty="0"/>
              <a:t>Spitalului Militar Sibiu</a:t>
            </a:r>
          </a:p>
        </p:txBody>
      </p:sp>
    </p:spTree>
  </p:cSld>
  <p:clrMapOvr>
    <a:masterClrMapping/>
  </p:clrMapOvr>
  <p:transition spd="slow" advClick="0">
    <p:push dir="u"/>
  </p:transition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2" descr="C:\Documents and Settings\user\Desktop\POZE  SMS pentru prezentare la 22.10.14 Mitica Ruja\P_Spital\8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28875" y="214313"/>
            <a:ext cx="3676650" cy="542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>
            <a:spLocks noGrp="1" noChangeArrowheads="1"/>
          </p:cNvSpPr>
          <p:nvPr>
            <p:ph type="title"/>
          </p:nvPr>
        </p:nvSpPr>
        <p:spPr>
          <a:xfrm>
            <a:off x="357188" y="5786438"/>
            <a:ext cx="8229600" cy="928687"/>
          </a:xfrm>
        </p:spPr>
        <p:txBody>
          <a:bodyPr/>
          <a:lstStyle/>
          <a:p>
            <a:pPr eaLnBrk="1" hangingPunct="1">
              <a:defRPr/>
            </a:pPr>
            <a:r>
              <a:rPr lang="ro-RO" sz="3200" dirty="0"/>
              <a:t>Lt. col. dr. Daniel Sora, participant la “Desert Storm”  - 1991 Irak</a:t>
            </a:r>
          </a:p>
        </p:txBody>
      </p:sp>
    </p:spTree>
  </p:cSld>
  <p:clrMapOvr>
    <a:masterClrMapping/>
  </p:clrMapOvr>
  <p:transition spd="slow" advClick="0">
    <p:push dir="u"/>
  </p:transition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title"/>
          </p:nvPr>
        </p:nvSpPr>
        <p:spPr>
          <a:xfrm>
            <a:off x="357188" y="5286375"/>
            <a:ext cx="8229600" cy="1214438"/>
          </a:xfrm>
        </p:spPr>
        <p:txBody>
          <a:bodyPr/>
          <a:lstStyle/>
          <a:p>
            <a:pPr eaLnBrk="1" hangingPunct="1">
              <a:defRPr/>
            </a:pPr>
            <a:r>
              <a:rPr lang="ro-RO" sz="2800" dirty="0"/>
              <a:t>Spitalul chirurgical de campanie nr. 100 participant la războiul din Golful Persic, vizitat de comandantul britanic – participant Lt. col. dr. Daniel Sora (1991)</a:t>
            </a:r>
          </a:p>
        </p:txBody>
      </p:sp>
      <p:pic>
        <p:nvPicPr>
          <p:cNvPr id="80899" name="Picture 2" descr="C:\Documents and Settings\user\Desktop\POZE  SMS pentru prezentare la 22.10.14 Mitica Ruja\P_Spital\7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00125" y="357188"/>
            <a:ext cx="7294563" cy="476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>
    <p:push dir="u"/>
  </p:transition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title"/>
          </p:nvPr>
        </p:nvSpPr>
        <p:spPr>
          <a:xfrm>
            <a:off x="500063" y="5715000"/>
            <a:ext cx="8215312" cy="928688"/>
          </a:xfrm>
        </p:spPr>
        <p:txBody>
          <a:bodyPr/>
          <a:lstStyle/>
          <a:p>
            <a:pPr eaLnBrk="1" hangingPunct="1">
              <a:defRPr/>
            </a:pPr>
            <a:r>
              <a:rPr lang="ro-RO" sz="3200" dirty="0"/>
              <a:t>Lt. col. dr. Daniel Sora, împreună cu un medic pakistanez în timpul misiunii din Somalia (1993)</a:t>
            </a:r>
          </a:p>
        </p:txBody>
      </p:sp>
      <p:pic>
        <p:nvPicPr>
          <p:cNvPr id="81923" name="Picture 2" descr="C:\Documents and Settings\user\Desktop\POZE  SMS pentru prezentare la 22.10.14 Mitica Ruja\P_Spital\8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5813" y="214313"/>
            <a:ext cx="7572375" cy="520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>
    <p:push dir="u"/>
  </p:transition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5143500"/>
            <a:ext cx="9001125" cy="1714500"/>
          </a:xfrm>
        </p:spPr>
        <p:txBody>
          <a:bodyPr/>
          <a:lstStyle/>
          <a:p>
            <a:pPr eaLnBrk="1" hangingPunct="1">
              <a:defRPr/>
            </a:pPr>
            <a:r>
              <a:rPr lang="ro-RO" sz="2600" dirty="0"/>
              <a:t>25 martie 1997 – Pretoria. Vizita la Institutul de Medicină Aviatică a Republicii Sud-Africane a unei delegaţii militare române printre care se număra Mr. dr. Florian Onea (Spitalul Militar Sibiu) şi dr. Vasile Lazăr (Direcţia Medicală)</a:t>
            </a:r>
          </a:p>
        </p:txBody>
      </p:sp>
      <p:pic>
        <p:nvPicPr>
          <p:cNvPr id="82947" name="Picture 2" descr="C:\Documents and Settings\user\Desktop\POZE  SMS pentru prezentare la 22.10.14 Mitica Ruja\P_Spital\8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3000" y="428625"/>
            <a:ext cx="6827838" cy="4645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428625" y="571500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ro-RO" dirty="0"/>
              <a:t>Primăria Sibiu</a:t>
            </a:r>
          </a:p>
        </p:txBody>
      </p:sp>
      <p:pic>
        <p:nvPicPr>
          <p:cNvPr id="10243" name="Picture 4" descr="C:\Documents and Settings\user\Desktop\Poze grup\IMG_356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1563" y="500063"/>
            <a:ext cx="7096125" cy="5322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>
    <p:push dir="u"/>
  </p:transition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5286375"/>
            <a:ext cx="9144000" cy="1214438"/>
          </a:xfrm>
        </p:spPr>
        <p:txBody>
          <a:bodyPr/>
          <a:lstStyle/>
          <a:p>
            <a:pPr eaLnBrk="1" hangingPunct="1">
              <a:defRPr/>
            </a:pPr>
            <a:r>
              <a:rPr lang="ro-RO" sz="2800" dirty="0"/>
              <a:t>Secţia A.T.I. – Spitalul Românesc de campanie în Angola – Mr. dr. Florian Onea şi Mr. dr. Toni Moldovan</a:t>
            </a:r>
            <a:br>
              <a:rPr lang="ro-RO" sz="2800" dirty="0"/>
            </a:br>
            <a:r>
              <a:rPr lang="ro-RO" sz="2800" dirty="0"/>
              <a:t> (28 noiembrie 1996 – 07 iunie 1997)</a:t>
            </a:r>
          </a:p>
        </p:txBody>
      </p:sp>
      <p:pic>
        <p:nvPicPr>
          <p:cNvPr id="83971" name="Picture 2" descr="C:\Documents and Settings\user\Desktop\POZE  SMS pentru prezentare la 22.10.14 Mitica Ruja\P_Spital\7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1563" y="500063"/>
            <a:ext cx="6708775" cy="4357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>
    <p:push dir="u"/>
  </p:transition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title"/>
          </p:nvPr>
        </p:nvSpPr>
        <p:spPr>
          <a:xfrm>
            <a:off x="357188" y="5286375"/>
            <a:ext cx="8229600" cy="1214438"/>
          </a:xfrm>
        </p:spPr>
        <p:txBody>
          <a:bodyPr/>
          <a:lstStyle/>
          <a:p>
            <a:pPr eaLnBrk="1" hangingPunct="1">
              <a:defRPr/>
            </a:pPr>
            <a:r>
              <a:rPr lang="ro-RO" sz="2800" dirty="0"/>
              <a:t>Mr. dr. Florian Onea în Spitalul Românesc de campanie din Angola </a:t>
            </a:r>
            <a:br>
              <a:rPr lang="ro-RO" sz="2800" dirty="0"/>
            </a:br>
            <a:r>
              <a:rPr lang="ro-RO" sz="2800" dirty="0"/>
              <a:t>(28 noiembrie 1996 – 07 iunie 1997)</a:t>
            </a:r>
          </a:p>
        </p:txBody>
      </p:sp>
      <p:pic>
        <p:nvPicPr>
          <p:cNvPr id="84995" name="Picture 3" descr="C:\Documents and Settings\user\Desktop\POZE  SMS pentru prezentare la 22.10.14 Mitica Ruja\P_Spital\8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71688" y="214313"/>
            <a:ext cx="4373562" cy="5056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>
    <p:push dir="u"/>
  </p:transition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title"/>
          </p:nvPr>
        </p:nvSpPr>
        <p:spPr>
          <a:xfrm>
            <a:off x="357188" y="5429250"/>
            <a:ext cx="8229600" cy="1214438"/>
          </a:xfrm>
        </p:spPr>
        <p:txBody>
          <a:bodyPr/>
          <a:lstStyle/>
          <a:p>
            <a:pPr eaLnBrk="1" hangingPunct="1">
              <a:defRPr/>
            </a:pPr>
            <a:r>
              <a:rPr lang="ro-RO" sz="2800" dirty="0"/>
              <a:t>Mr. dr. Toni Moldovan - în faţa Departamentului Urgenţă din cadrul misiunii O.N.U. – </a:t>
            </a:r>
            <a:br>
              <a:rPr lang="ro-RO" sz="2800" dirty="0"/>
            </a:br>
            <a:r>
              <a:rPr lang="ro-RO" sz="2800" dirty="0"/>
              <a:t>UNAVEM III –Angola (1996 – 1997)</a:t>
            </a:r>
          </a:p>
        </p:txBody>
      </p:sp>
      <p:pic>
        <p:nvPicPr>
          <p:cNvPr id="86019" name="Picture 2" descr="C:\Documents and Settings\user\Desktop\POZE  SMS pentru prezentare la 22.10.14 Mitica Ruja\P_Spital\8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14438" y="214313"/>
            <a:ext cx="6573837" cy="4989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>
    <p:push dir="u"/>
  </p:transition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2" descr="C:\Documents and Settings\user\Desktop\POZE  SMS pentru prezentare la 22.10.14 Mitica Ruja\P_Spital\8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313" y="142875"/>
            <a:ext cx="8643937" cy="556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>
            <a:spLocks noGrp="1" noChangeArrowheads="1"/>
          </p:cNvSpPr>
          <p:nvPr>
            <p:ph type="title"/>
          </p:nvPr>
        </p:nvSpPr>
        <p:spPr>
          <a:xfrm>
            <a:off x="428625" y="571500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z="4000" dirty="0" err="1"/>
              <a:t>Colectivul</a:t>
            </a:r>
            <a:r>
              <a:rPr lang="en-US" sz="4000" dirty="0"/>
              <a:t> </a:t>
            </a:r>
            <a:r>
              <a:rPr lang="ro-RO" sz="4000" dirty="0"/>
              <a:t>Spitalului Militar Sibiu (1999)</a:t>
            </a:r>
          </a:p>
        </p:txBody>
      </p:sp>
    </p:spTree>
  </p:cSld>
  <p:clrMapOvr>
    <a:masterClrMapping/>
  </p:clrMapOvr>
  <p:transition spd="slow" advClick="0">
    <p:push dir="u"/>
  </p:transition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Grp="1" noChangeArrowheads="1"/>
          </p:cNvSpPr>
          <p:nvPr>
            <p:ph type="title"/>
          </p:nvPr>
        </p:nvSpPr>
        <p:spPr>
          <a:xfrm>
            <a:off x="428625" y="5500688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ro-RO" sz="3600" dirty="0"/>
              <a:t>Sala de </a:t>
            </a:r>
            <a:r>
              <a:rPr lang="en-US" sz="3600" dirty="0"/>
              <a:t> </a:t>
            </a:r>
            <a:r>
              <a:rPr lang="ro-RO" sz="3600" dirty="0"/>
              <a:t>mese - chirurgie</a:t>
            </a:r>
            <a:r>
              <a:rPr lang="en-US" sz="3600" dirty="0"/>
              <a:t> </a:t>
            </a:r>
            <a:r>
              <a:rPr lang="ro-RO" sz="3600" dirty="0"/>
              <a:t>(1989)</a:t>
            </a:r>
          </a:p>
        </p:txBody>
      </p:sp>
      <p:pic>
        <p:nvPicPr>
          <p:cNvPr id="88067" name="Picture 2" descr="C:\Documents and Settings\user\Desktop\POZE  SMS pentru prezentare la 22.10.14 Mitica Ruja\P_Spital\7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500" y="642938"/>
            <a:ext cx="8085138" cy="4505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>
    <p:push dir="u"/>
  </p:transition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Grp="1" noChangeArrowheads="1"/>
          </p:cNvSpPr>
          <p:nvPr>
            <p:ph type="title"/>
          </p:nvPr>
        </p:nvSpPr>
        <p:spPr>
          <a:xfrm>
            <a:off x="428625" y="5500688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ro-RO" sz="3200" dirty="0"/>
              <a:t>Coridor din Spitalul Militar Sibiu</a:t>
            </a:r>
            <a:r>
              <a:rPr lang="en-US" sz="3200" dirty="0"/>
              <a:t> </a:t>
            </a:r>
            <a:br>
              <a:rPr lang="ro-RO" sz="3200" dirty="0"/>
            </a:br>
            <a:r>
              <a:rPr lang="ro-RO" sz="3200" dirty="0"/>
              <a:t>(1989)</a:t>
            </a:r>
          </a:p>
        </p:txBody>
      </p:sp>
      <p:pic>
        <p:nvPicPr>
          <p:cNvPr id="89091" name="Picture 2" descr="C:\Documents and Settings\user\Desktop\POZE  SMS pentru prezentare la 22.10.14 Mitica Ruja\P_Spital\7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3400" y="428625"/>
            <a:ext cx="7927975" cy="485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>
    <p:push dir="u"/>
  </p:transition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Picture 2" descr="C:\Documents and Settings\user\Desktop\POZE  SMS pentru prezentare la 22.10.14 Mitica Ruja\P_Spital\1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75" y="214313"/>
            <a:ext cx="2857500" cy="364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0115" name="Picture 4" descr="F:\23.10.14\IMG_0174_9x13 copy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00813" y="214313"/>
            <a:ext cx="2500312" cy="3611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142875" y="4286250"/>
            <a:ext cx="2900363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ro-RO" sz="2400" b="1" kern="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G-ral. bg. dr. Victor PALADA – </a:t>
            </a:r>
          </a:p>
          <a:p>
            <a:pPr algn="ctr">
              <a:defRPr/>
            </a:pPr>
            <a:r>
              <a:rPr lang="ro-RO" sz="2400" b="1" kern="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comandant al </a:t>
            </a:r>
          </a:p>
          <a:p>
            <a:pPr algn="ctr">
              <a:defRPr/>
            </a:pPr>
            <a:r>
              <a:rPr lang="ro-RO" sz="2400" b="1" kern="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Spitalului Militar Sibiu</a:t>
            </a:r>
          </a:p>
          <a:p>
            <a:pPr algn="ctr">
              <a:defRPr/>
            </a:pPr>
            <a:r>
              <a:rPr lang="ro-RO" sz="2400" b="1" kern="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(1986 – 1997)</a:t>
            </a: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3357563" y="4429125"/>
            <a:ext cx="2900362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ro-RO" sz="2400" b="1" kern="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Col. dr. Gheorghe  V. VLAD – </a:t>
            </a:r>
          </a:p>
          <a:p>
            <a:pPr algn="ctr">
              <a:defRPr/>
            </a:pPr>
            <a:r>
              <a:rPr lang="ro-RO" sz="2400" b="1" kern="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comandant al Spitalului Militar Sibiu</a:t>
            </a:r>
          </a:p>
          <a:p>
            <a:pPr algn="ctr">
              <a:defRPr/>
            </a:pPr>
            <a:r>
              <a:rPr lang="ro-RO" sz="2400" b="1" kern="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(1997 – 2001)</a:t>
            </a:r>
          </a:p>
          <a:p>
            <a:pPr algn="ctr">
              <a:defRPr/>
            </a:pPr>
            <a:endParaRPr lang="ro-RO" sz="2000" b="1" kern="0" dirty="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6215063" y="4429125"/>
            <a:ext cx="3071812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ro-RO" sz="2400" b="1" kern="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Col. dr. Valeriu MEŞTERU – </a:t>
            </a:r>
          </a:p>
          <a:p>
            <a:pPr algn="ctr">
              <a:defRPr/>
            </a:pPr>
            <a:r>
              <a:rPr lang="ro-RO" sz="2400" b="1" kern="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comandant al Spitalului Militar Sibiu</a:t>
            </a:r>
          </a:p>
          <a:p>
            <a:pPr algn="ctr">
              <a:defRPr/>
            </a:pPr>
            <a:r>
              <a:rPr lang="ro-RO" sz="2400" b="1" kern="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(2001 - 2009)</a:t>
            </a:r>
          </a:p>
          <a:p>
            <a:pPr algn="ctr">
              <a:defRPr/>
            </a:pPr>
            <a:endParaRPr lang="ro-RO" sz="2000" b="1" kern="0" dirty="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j-lt"/>
              <a:ea typeface="+mj-ea"/>
              <a:cs typeface="+mj-cs"/>
            </a:endParaRPr>
          </a:p>
        </p:txBody>
      </p:sp>
      <p:pic>
        <p:nvPicPr>
          <p:cNvPr id="90119" name="Picture 8" descr="C:\Documents and Settings\user\Desktop\vlad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143250" y="214313"/>
            <a:ext cx="3208338" cy="3643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>
    <p:push dir="u"/>
  </p:transition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Picture 2" descr="C:\Documents and Settings\user\Desktop\SIMPOZION 2014\Picture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625" y="428625"/>
            <a:ext cx="4143375" cy="6226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1139" name="Picture 3" descr="C:\Documents and Settings\user\Desktop\SIMPOZION 2014\Picture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57750" y="357188"/>
            <a:ext cx="3811588" cy="6307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>
    <p:push dir="u"/>
  </p:transition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WordArt 4" descr="White marble"/>
          <p:cNvSpPr>
            <a:spLocks noChangeArrowheads="1" noChangeShapeType="1" noTextEdit="1"/>
          </p:cNvSpPr>
          <p:nvPr/>
        </p:nvSpPr>
        <p:spPr bwMode="auto">
          <a:xfrm>
            <a:off x="2555875" y="2565400"/>
            <a:ext cx="4802188" cy="16922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ObliqueRight"/>
              <a:lightRig rig="legacyHarsh3" dir="t"/>
            </a:scene3d>
            <a:sp3d extrusionH="100000" prstMaterial="legacyMatte">
              <a:extrusionClr>
                <a:srgbClr val="663300"/>
              </a:extrusionClr>
            </a:sp3d>
          </a:bodyPr>
          <a:lstStyle/>
          <a:p>
            <a:pPr algn="ctr"/>
            <a:r>
              <a:rPr lang="en-US" sz="3600" kern="10">
                <a:ln w="9525">
                  <a:round/>
                  <a:headEnd/>
                  <a:tailEnd/>
                </a:ln>
                <a:blipFill dpi="0" rotWithShape="0">
                  <a:blip r:embed="rId2"/>
                  <a:srcRect/>
                  <a:tile tx="0" ty="0" sx="100000" sy="100000" flip="none" algn="tl"/>
                </a:blipFill>
                <a:latin typeface="Arial Black"/>
              </a:rPr>
              <a:t>şi prezent...</a:t>
            </a:r>
          </a:p>
        </p:txBody>
      </p:sp>
    </p:spTree>
  </p:cSld>
  <p:clrMapOvr>
    <a:masterClrMapping/>
  </p:clrMapOvr>
  <p:transition spd="slow" advClick="0">
    <p:push dir="u"/>
  </p:transition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5429250"/>
            <a:ext cx="9144000" cy="1143000"/>
          </a:xfrm>
        </p:spPr>
        <p:txBody>
          <a:bodyPr/>
          <a:lstStyle/>
          <a:p>
            <a:pPr eaLnBrk="1" hangingPunct="1">
              <a:defRPr/>
            </a:pPr>
            <a:r>
              <a:rPr lang="ro-RO" sz="3600" dirty="0"/>
              <a:t>Col. dr. BARB Ioan-Vasile</a:t>
            </a:r>
            <a:br>
              <a:rPr lang="ro-RO" sz="3600" dirty="0"/>
            </a:br>
            <a:r>
              <a:rPr lang="ro-RO" sz="3200" dirty="0"/>
              <a:t>Comandantul Spitalului Militar de Urgenţă Sibiu</a:t>
            </a:r>
          </a:p>
        </p:txBody>
      </p:sp>
      <p:pic>
        <p:nvPicPr>
          <p:cNvPr id="93187" name="Picture 4" descr="IMG_9567"/>
          <p:cNvPicPr>
            <a:picLocks noChangeAspect="1" noChangeArrowheads="1"/>
          </p:cNvPicPr>
          <p:nvPr/>
        </p:nvPicPr>
        <p:blipFill>
          <a:blip r:embed="rId2"/>
          <a:srcRect l="12219" t="23373" r="-171" b="-185"/>
          <a:stretch>
            <a:fillRect/>
          </a:stretch>
        </p:blipFill>
        <p:spPr bwMode="auto">
          <a:xfrm>
            <a:off x="714375" y="214313"/>
            <a:ext cx="7561263" cy="5173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Rectangle 4"/>
          <p:cNvSpPr>
            <a:spLocks noGrp="1" noChangeArrowheads="1"/>
          </p:cNvSpPr>
          <p:nvPr>
            <p:ph type="title"/>
          </p:nvPr>
        </p:nvSpPr>
        <p:spPr>
          <a:xfrm>
            <a:off x="428625" y="5500688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ro-RO" dirty="0"/>
              <a:t>Hotel</a:t>
            </a:r>
            <a:r>
              <a:rPr lang="en-US" dirty="0" err="1"/>
              <a:t>ul</a:t>
            </a:r>
            <a:r>
              <a:rPr lang="ro-RO" dirty="0"/>
              <a:t> Continental Forum</a:t>
            </a:r>
          </a:p>
        </p:txBody>
      </p:sp>
      <p:pic>
        <p:nvPicPr>
          <p:cNvPr id="11267" name="Picture 5" descr="IMG_341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493625" y="11925300"/>
            <a:ext cx="4378325" cy="2919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8" name="Picture 11" descr="C:\Documents and Settings\user\Desktop\POZE  SMS pentru prezentare la 22.10.14 Mitica Ruja\IMG_3417 copiere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2938" y="285750"/>
            <a:ext cx="7959725" cy="5313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>
    <p:push dir="u"/>
  </p:transition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>
          <a:xfrm>
            <a:off x="428625" y="542925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ro-RO" sz="3600" dirty="0"/>
              <a:t>Col. dr. COMAN Raluca</a:t>
            </a:r>
            <a:br>
              <a:rPr lang="ro-RO" sz="3600" dirty="0"/>
            </a:br>
            <a:r>
              <a:rPr lang="ro-RO" sz="3600" dirty="0"/>
              <a:t> </a:t>
            </a:r>
            <a:r>
              <a:rPr lang="ro-RO" sz="3200" dirty="0"/>
              <a:t>Locţiitorul Comandantului </a:t>
            </a:r>
            <a:br>
              <a:rPr lang="ro-RO" sz="3200" dirty="0"/>
            </a:br>
            <a:r>
              <a:rPr lang="ro-RO" sz="3200" dirty="0"/>
              <a:t>(Director Medical)</a:t>
            </a:r>
          </a:p>
        </p:txBody>
      </p:sp>
      <p:pic>
        <p:nvPicPr>
          <p:cNvPr id="94211" name="Picture 4" descr="IMG_335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00125" y="357188"/>
            <a:ext cx="7304088" cy="487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>
    <p:push dir="u"/>
  </p:transition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title"/>
          </p:nvPr>
        </p:nvSpPr>
        <p:spPr>
          <a:xfrm>
            <a:off x="500063" y="5786438"/>
            <a:ext cx="8229600" cy="857250"/>
          </a:xfrm>
        </p:spPr>
        <p:txBody>
          <a:bodyPr/>
          <a:lstStyle/>
          <a:p>
            <a:pPr eaLnBrk="1" hangingPunct="1">
              <a:defRPr/>
            </a:pPr>
            <a:r>
              <a:rPr lang="ro-RO" sz="3600" dirty="0"/>
              <a:t>Col. ec. George Gafton – </a:t>
            </a:r>
            <a:br>
              <a:rPr lang="ro-RO" sz="3600" dirty="0"/>
            </a:br>
            <a:r>
              <a:rPr lang="ro-RO" sz="3200" dirty="0"/>
              <a:t>Director financiar-contabil</a:t>
            </a:r>
          </a:p>
        </p:txBody>
      </p:sp>
      <p:pic>
        <p:nvPicPr>
          <p:cNvPr id="95235" name="Picture 2" descr="C:\Documents and Settings\user\Desktop\Poze grup\IMG_959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625" y="214313"/>
            <a:ext cx="8205788" cy="546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>
    <p:push dir="u"/>
  </p:transition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Grp="1" noChangeArrowheads="1"/>
          </p:cNvSpPr>
          <p:nvPr>
            <p:ph type="title"/>
          </p:nvPr>
        </p:nvSpPr>
        <p:spPr>
          <a:xfrm>
            <a:off x="285750" y="5929313"/>
            <a:ext cx="8858250" cy="642937"/>
          </a:xfrm>
        </p:spPr>
        <p:txBody>
          <a:bodyPr/>
          <a:lstStyle/>
          <a:p>
            <a:pPr eaLnBrk="1" hangingPunct="1">
              <a:defRPr/>
            </a:pPr>
            <a:r>
              <a:rPr lang="ro-RO" sz="3600" dirty="0"/>
              <a:t>  Spitalul Militar de Urgenţă Sibiu</a:t>
            </a:r>
          </a:p>
        </p:txBody>
      </p:sp>
      <p:pic>
        <p:nvPicPr>
          <p:cNvPr id="96259" name="Picture 4" descr="C:\Documents and Settings\user\Desktop\Poze grup\IMG_000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5813" y="214313"/>
            <a:ext cx="7620000" cy="569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>
    <p:push dir="u"/>
  </p:transition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2" name="Picture 2" descr="C:\Documents and Settings\user\Desktop\Poze grup\Picture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00125" y="0"/>
            <a:ext cx="7143750" cy="671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>
    <p:push dir="u"/>
  </p:transition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6" name="Picture 2" descr="C:\Documents and Settings\user\Desktop\Poze grup\IMG_952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313" y="500063"/>
            <a:ext cx="8647112" cy="4852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>
            <a:spLocks noGrp="1" noChangeArrowheads="1"/>
          </p:cNvSpPr>
          <p:nvPr>
            <p:ph type="title"/>
          </p:nvPr>
        </p:nvSpPr>
        <p:spPr>
          <a:xfrm>
            <a:off x="571500" y="5857875"/>
            <a:ext cx="8229600" cy="642938"/>
          </a:xfrm>
        </p:spPr>
        <p:txBody>
          <a:bodyPr/>
          <a:lstStyle/>
          <a:p>
            <a:pPr eaLnBrk="1" hangingPunct="1">
              <a:defRPr/>
            </a:pPr>
            <a:r>
              <a:rPr lang="ro-RO" sz="3600" dirty="0"/>
              <a:t>Imagine hol – </a:t>
            </a:r>
            <a:r>
              <a:rPr lang="en-US" sz="3600" dirty="0" err="1"/>
              <a:t>chirurgie</a:t>
            </a:r>
            <a:endParaRPr lang="ro-RO" dirty="0"/>
          </a:p>
        </p:txBody>
      </p:sp>
    </p:spTree>
  </p:cSld>
  <p:clrMapOvr>
    <a:masterClrMapping/>
  </p:clrMapOvr>
  <p:transition spd="slow" advClick="0">
    <p:push dir="u"/>
  </p:transition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Grp="1" noChangeArrowheads="1"/>
          </p:cNvSpPr>
          <p:nvPr>
            <p:ph type="title"/>
          </p:nvPr>
        </p:nvSpPr>
        <p:spPr>
          <a:xfrm>
            <a:off x="500063" y="6072188"/>
            <a:ext cx="8229600" cy="642937"/>
          </a:xfrm>
        </p:spPr>
        <p:txBody>
          <a:bodyPr/>
          <a:lstStyle/>
          <a:p>
            <a:pPr eaLnBrk="1" hangingPunct="1">
              <a:defRPr/>
            </a:pPr>
            <a:r>
              <a:rPr lang="ro-RO" sz="3600" dirty="0"/>
              <a:t>Imagin</a:t>
            </a:r>
            <a:r>
              <a:rPr lang="en-US" sz="3600" dirty="0" err="1"/>
              <a:t>i</a:t>
            </a:r>
            <a:r>
              <a:rPr lang="ro-RO" sz="3600" dirty="0"/>
              <a:t> hol – parter</a:t>
            </a:r>
            <a:endParaRPr lang="ro-RO" dirty="0"/>
          </a:p>
        </p:txBody>
      </p:sp>
      <p:pic>
        <p:nvPicPr>
          <p:cNvPr id="99331" name="Picture 5" descr="C:\Documents and Settings\user\Desktop\Poze grup\IMG_0097 (6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5097463" cy="339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9332" name="Picture 6" descr="C:\Documents and Settings\user\Desktop\Poze grup\IMG_009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5097463" cy="339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9333" name="Picture 10" descr="C:\Documents and Settings\user\Desktop\Poze grup\31.10\IMG_0094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786188" y="2571750"/>
            <a:ext cx="5097462" cy="339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>
    <p:push dir="u"/>
  </p:transition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title"/>
          </p:nvPr>
        </p:nvSpPr>
        <p:spPr>
          <a:xfrm>
            <a:off x="500063" y="5715000"/>
            <a:ext cx="8229600" cy="1000125"/>
          </a:xfrm>
        </p:spPr>
        <p:txBody>
          <a:bodyPr/>
          <a:lstStyle/>
          <a:p>
            <a:pPr eaLnBrk="1" hangingPunct="1">
              <a:defRPr/>
            </a:pPr>
            <a:r>
              <a:rPr lang="ro-RO" sz="3600" dirty="0"/>
              <a:t>Col. dr. Florian Onea – </a:t>
            </a:r>
            <a:br>
              <a:rPr lang="ro-RO" sz="3600" dirty="0"/>
            </a:br>
            <a:r>
              <a:rPr lang="ro-RO" sz="3600" dirty="0"/>
              <a:t>şeful secţiei A.T.I.</a:t>
            </a:r>
            <a:endParaRPr lang="ro-RO" dirty="0"/>
          </a:p>
        </p:txBody>
      </p:sp>
      <p:pic>
        <p:nvPicPr>
          <p:cNvPr id="100355" name="Picture 4" descr="C:\Documents and Settings\user\Desktop\Poze grup\IMG_329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3000" y="428625"/>
            <a:ext cx="6905625" cy="5180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>
    <p:push dir="u"/>
  </p:transition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Grp="1" noChangeArrowheads="1"/>
          </p:cNvSpPr>
          <p:nvPr>
            <p:ph type="title"/>
          </p:nvPr>
        </p:nvSpPr>
        <p:spPr>
          <a:xfrm>
            <a:off x="428625" y="5572125"/>
            <a:ext cx="8229600" cy="1285875"/>
          </a:xfrm>
        </p:spPr>
        <p:txBody>
          <a:bodyPr/>
          <a:lstStyle/>
          <a:p>
            <a:pPr eaLnBrk="1" hangingPunct="1">
              <a:defRPr/>
            </a:pPr>
            <a:r>
              <a:rPr lang="ro-RO" sz="3600" dirty="0"/>
              <a:t>Mr. dr. Paul Popenţa – </a:t>
            </a:r>
            <a:br>
              <a:rPr lang="ro-RO" sz="3600" dirty="0"/>
            </a:br>
            <a:r>
              <a:rPr lang="ro-RO" sz="3600" dirty="0"/>
              <a:t>medic primar A.T.I.</a:t>
            </a:r>
            <a:endParaRPr lang="ro-RO" dirty="0"/>
          </a:p>
        </p:txBody>
      </p:sp>
      <p:pic>
        <p:nvPicPr>
          <p:cNvPr id="101379" name="Picture 4" descr="C:\Documents and Settings\user\Desktop\Poze grup\IMG_0022 (22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2938" y="285750"/>
            <a:ext cx="7929562" cy="528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>
    <p:push dir="u"/>
  </p:transition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title"/>
          </p:nvPr>
        </p:nvSpPr>
        <p:spPr>
          <a:xfrm>
            <a:off x="500063" y="5929313"/>
            <a:ext cx="8229600" cy="642937"/>
          </a:xfrm>
        </p:spPr>
        <p:txBody>
          <a:bodyPr/>
          <a:lstStyle/>
          <a:p>
            <a:pPr eaLnBrk="1" hangingPunct="1">
              <a:defRPr/>
            </a:pPr>
            <a:r>
              <a:rPr lang="ro-RO" sz="3600" dirty="0"/>
              <a:t>Colectivul secţiei A.T.I.</a:t>
            </a:r>
            <a:endParaRPr lang="ro-RO" dirty="0"/>
          </a:p>
        </p:txBody>
      </p:sp>
      <p:pic>
        <p:nvPicPr>
          <p:cNvPr id="102403" name="Picture 3" descr="C:\Documents and Settings\user\Desktop\Poze grup\IMG_002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625" y="285750"/>
            <a:ext cx="8256588" cy="5500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>
    <p:push dir="u"/>
  </p:transition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title"/>
          </p:nvPr>
        </p:nvSpPr>
        <p:spPr>
          <a:xfrm>
            <a:off x="571500" y="5429250"/>
            <a:ext cx="8229600" cy="642938"/>
          </a:xfrm>
        </p:spPr>
        <p:txBody>
          <a:bodyPr/>
          <a:lstStyle/>
          <a:p>
            <a:pPr eaLnBrk="1" hangingPunct="1">
              <a:defRPr/>
            </a:pPr>
            <a:r>
              <a:rPr lang="ro-RO" sz="3600" dirty="0"/>
              <a:t>Colectivul secţiei Medicină Internă</a:t>
            </a:r>
            <a:endParaRPr lang="ro-RO" dirty="0"/>
          </a:p>
        </p:txBody>
      </p:sp>
      <p:pic>
        <p:nvPicPr>
          <p:cNvPr id="103427" name="Picture 2" descr="C:\Documents and Settings\user\Desktop\Poze grup\IMG_948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75" y="142875"/>
            <a:ext cx="7264400" cy="4500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428" name="Picture 4" descr="C:\Documents and Settings\user\Desktop\Poze grup\31.10\IMG_0027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80150" y="142875"/>
            <a:ext cx="2863850" cy="4500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>
    <p:push dir="u"/>
  </p:transition>
</p:sld>
</file>

<file path=ppt/theme/theme1.xml><?xml version="1.0" encoding="utf-8"?>
<a:theme xmlns:a="http://schemas.openxmlformats.org/drawingml/2006/main" name="Maple">
  <a:themeElements>
    <a:clrScheme name="Maple 1">
      <a:dk1>
        <a:srgbClr val="BB5F03"/>
      </a:dk1>
      <a:lt1>
        <a:srgbClr val="FFFFFF"/>
      </a:lt1>
      <a:dk2>
        <a:srgbClr val="993300"/>
      </a:dk2>
      <a:lt2>
        <a:srgbClr val="FEEC94"/>
      </a:lt2>
      <a:accent1>
        <a:srgbClr val="FF9900"/>
      </a:accent1>
      <a:accent2>
        <a:srgbClr val="B76A03"/>
      </a:accent2>
      <a:accent3>
        <a:srgbClr val="CAADAA"/>
      </a:accent3>
      <a:accent4>
        <a:srgbClr val="DADADA"/>
      </a:accent4>
      <a:accent5>
        <a:srgbClr val="FFCAAA"/>
      </a:accent5>
      <a:accent6>
        <a:srgbClr val="A65F02"/>
      </a:accent6>
      <a:hlink>
        <a:srgbClr val="FFFFCC"/>
      </a:hlink>
      <a:folHlink>
        <a:srgbClr val="CCCC00"/>
      </a:folHlink>
    </a:clrScheme>
    <a:fontScheme name="Maple">
      <a:majorFont>
        <a:latin typeface="Times New Roman"/>
        <a:ea typeface=""/>
        <a:cs typeface="Arial"/>
      </a:majorFont>
      <a:minorFont>
        <a:latin typeface="Times New Roman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Maple 1">
        <a:dk1>
          <a:srgbClr val="BB5F03"/>
        </a:dk1>
        <a:lt1>
          <a:srgbClr val="FFFFFF"/>
        </a:lt1>
        <a:dk2>
          <a:srgbClr val="993300"/>
        </a:dk2>
        <a:lt2>
          <a:srgbClr val="FEEC94"/>
        </a:lt2>
        <a:accent1>
          <a:srgbClr val="FF9900"/>
        </a:accent1>
        <a:accent2>
          <a:srgbClr val="B76A03"/>
        </a:accent2>
        <a:accent3>
          <a:srgbClr val="CAADAA"/>
        </a:accent3>
        <a:accent4>
          <a:srgbClr val="DADADA"/>
        </a:accent4>
        <a:accent5>
          <a:srgbClr val="FFCAAA"/>
        </a:accent5>
        <a:accent6>
          <a:srgbClr val="A65F02"/>
        </a:accent6>
        <a:hlink>
          <a:srgbClr val="FFFFCC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ple 2">
        <a:dk1>
          <a:srgbClr val="EA9306"/>
        </a:dk1>
        <a:lt1>
          <a:srgbClr val="FFFFFF"/>
        </a:lt1>
        <a:dk2>
          <a:srgbClr val="FAC120"/>
        </a:dk2>
        <a:lt2>
          <a:srgbClr val="FFFDD1"/>
        </a:lt2>
        <a:accent1>
          <a:srgbClr val="CC6600"/>
        </a:accent1>
        <a:accent2>
          <a:srgbClr val="FF9933"/>
        </a:accent2>
        <a:accent3>
          <a:srgbClr val="FCDDAB"/>
        </a:accent3>
        <a:accent4>
          <a:srgbClr val="DADADA"/>
        </a:accent4>
        <a:accent5>
          <a:srgbClr val="E2B8AA"/>
        </a:accent5>
        <a:accent6>
          <a:srgbClr val="E78A2D"/>
        </a:accent6>
        <a:hlink>
          <a:srgbClr val="A50021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ple 3">
        <a:dk1>
          <a:srgbClr val="000000"/>
        </a:dk1>
        <a:lt1>
          <a:srgbClr val="FFFFCC"/>
        </a:lt1>
        <a:dk2>
          <a:srgbClr val="A26D18"/>
        </a:dk2>
        <a:lt2>
          <a:srgbClr val="F9D793"/>
        </a:lt2>
        <a:accent1>
          <a:srgbClr val="FFD05B"/>
        </a:accent1>
        <a:accent2>
          <a:srgbClr val="FEE1A8"/>
        </a:accent2>
        <a:accent3>
          <a:srgbClr val="FFFFE2"/>
        </a:accent3>
        <a:accent4>
          <a:srgbClr val="000000"/>
        </a:accent4>
        <a:accent5>
          <a:srgbClr val="FFE4B5"/>
        </a:accent5>
        <a:accent6>
          <a:srgbClr val="E6CC98"/>
        </a:accent6>
        <a:hlink>
          <a:srgbClr val="FF0000"/>
        </a:hlink>
        <a:folHlink>
          <a:srgbClr val="CC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aple 4">
        <a:dk1>
          <a:srgbClr val="008000"/>
        </a:dk1>
        <a:lt1>
          <a:srgbClr val="FFFFFF"/>
        </a:lt1>
        <a:dk2>
          <a:srgbClr val="005800"/>
        </a:dk2>
        <a:lt2>
          <a:srgbClr val="FFFFCC"/>
        </a:lt2>
        <a:accent1>
          <a:srgbClr val="00CC99"/>
        </a:accent1>
        <a:accent2>
          <a:srgbClr val="007825"/>
        </a:accent2>
        <a:accent3>
          <a:srgbClr val="AAB4AA"/>
        </a:accent3>
        <a:accent4>
          <a:srgbClr val="DADADA"/>
        </a:accent4>
        <a:accent5>
          <a:srgbClr val="AAE2CA"/>
        </a:accent5>
        <a:accent6>
          <a:srgbClr val="006C20"/>
        </a:accent6>
        <a:hlink>
          <a:srgbClr val="9966FF"/>
        </a:hlink>
        <a:folHlink>
          <a:srgbClr val="99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ple 5">
        <a:dk1>
          <a:srgbClr val="56925A"/>
        </a:dk1>
        <a:lt1>
          <a:srgbClr val="FFFFFF"/>
        </a:lt1>
        <a:dk2>
          <a:srgbClr val="6FB56D"/>
        </a:dk2>
        <a:lt2>
          <a:srgbClr val="FFFFCC"/>
        </a:lt2>
        <a:accent1>
          <a:srgbClr val="2B877C"/>
        </a:accent1>
        <a:accent2>
          <a:srgbClr val="5A9A5F"/>
        </a:accent2>
        <a:accent3>
          <a:srgbClr val="BBD7BA"/>
        </a:accent3>
        <a:accent4>
          <a:srgbClr val="DADADA"/>
        </a:accent4>
        <a:accent5>
          <a:srgbClr val="ACC3BF"/>
        </a:accent5>
        <a:accent6>
          <a:srgbClr val="518B55"/>
        </a:accent6>
        <a:hlink>
          <a:srgbClr val="99FF33"/>
        </a:hlink>
        <a:folHlink>
          <a:srgbClr val="CC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ple 6">
        <a:dk1>
          <a:srgbClr val="006699"/>
        </a:dk1>
        <a:lt1>
          <a:srgbClr val="FFFFFF"/>
        </a:lt1>
        <a:dk2>
          <a:srgbClr val="006666"/>
        </a:dk2>
        <a:lt2>
          <a:srgbClr val="CCECFF"/>
        </a:lt2>
        <a:accent1>
          <a:srgbClr val="00CCFF"/>
        </a:accent1>
        <a:accent2>
          <a:srgbClr val="017A83"/>
        </a:accent2>
        <a:accent3>
          <a:srgbClr val="AAB8B8"/>
        </a:accent3>
        <a:accent4>
          <a:srgbClr val="DADADA"/>
        </a:accent4>
        <a:accent5>
          <a:srgbClr val="AAE2FF"/>
        </a:accent5>
        <a:accent6>
          <a:srgbClr val="016E76"/>
        </a:accent6>
        <a:hlink>
          <a:srgbClr val="FFFFCC"/>
        </a:hlink>
        <a:folHlink>
          <a:srgbClr val="99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ple 7">
        <a:dk1>
          <a:srgbClr val="80ACC4"/>
        </a:dk1>
        <a:lt1>
          <a:srgbClr val="FFFFFF"/>
        </a:lt1>
        <a:dk2>
          <a:srgbClr val="B3D1DF"/>
        </a:dk2>
        <a:lt2>
          <a:srgbClr val="FFFFFF"/>
        </a:lt2>
        <a:accent1>
          <a:srgbClr val="5089A8"/>
        </a:accent1>
        <a:accent2>
          <a:srgbClr val="BBC6DB"/>
        </a:accent2>
        <a:accent3>
          <a:srgbClr val="D6E5EC"/>
        </a:accent3>
        <a:accent4>
          <a:srgbClr val="DADADA"/>
        </a:accent4>
        <a:accent5>
          <a:srgbClr val="B3C4D1"/>
        </a:accent5>
        <a:accent6>
          <a:srgbClr val="A9B3C6"/>
        </a:accent6>
        <a:hlink>
          <a:srgbClr val="0000FF"/>
        </a:hlink>
        <a:folHlink>
          <a:srgbClr val="0066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ple 8">
        <a:dk1>
          <a:srgbClr val="5700AE"/>
        </a:dk1>
        <a:lt1>
          <a:srgbClr val="FFFFFF"/>
        </a:lt1>
        <a:dk2>
          <a:srgbClr val="7301CB"/>
        </a:dk2>
        <a:lt2>
          <a:srgbClr val="C5C5FF"/>
        </a:lt2>
        <a:accent1>
          <a:srgbClr val="9999FF"/>
        </a:accent1>
        <a:accent2>
          <a:srgbClr val="7000E0"/>
        </a:accent2>
        <a:accent3>
          <a:srgbClr val="BCAAE2"/>
        </a:accent3>
        <a:accent4>
          <a:srgbClr val="DADADA"/>
        </a:accent4>
        <a:accent5>
          <a:srgbClr val="CACAFF"/>
        </a:accent5>
        <a:accent6>
          <a:srgbClr val="6500CB"/>
        </a:accent6>
        <a:hlink>
          <a:srgbClr val="99F3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ple 9">
        <a:dk1>
          <a:srgbClr val="003366"/>
        </a:dk1>
        <a:lt1>
          <a:srgbClr val="FFFFFF"/>
        </a:lt1>
        <a:dk2>
          <a:srgbClr val="003366"/>
        </a:dk2>
        <a:lt2>
          <a:srgbClr val="CBD5DF"/>
        </a:lt2>
        <a:accent1>
          <a:srgbClr val="A9BEE9"/>
        </a:accent1>
        <a:accent2>
          <a:srgbClr val="D6E4F2"/>
        </a:accent2>
        <a:accent3>
          <a:srgbClr val="FFFFFF"/>
        </a:accent3>
        <a:accent4>
          <a:srgbClr val="002A56"/>
        </a:accent4>
        <a:accent5>
          <a:srgbClr val="D1DBF2"/>
        </a:accent5>
        <a:accent6>
          <a:srgbClr val="C2CFDB"/>
        </a:accent6>
        <a:hlink>
          <a:srgbClr val="0000CC"/>
        </a:hlink>
        <a:folHlink>
          <a:srgbClr val="8668E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Maple</Template>
  <TotalTime>2950</TotalTime>
  <Words>2159</Words>
  <Application>Microsoft Office PowerPoint</Application>
  <PresentationFormat>On-screen Show (4:3)</PresentationFormat>
  <Paragraphs>202</Paragraphs>
  <Slides>171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171</vt:i4>
      </vt:variant>
    </vt:vector>
  </HeadingPairs>
  <TitlesOfParts>
    <vt:vector size="176" baseType="lpstr">
      <vt:lpstr>Arial Black</vt:lpstr>
      <vt:lpstr>Calibri</vt:lpstr>
      <vt:lpstr>Times New Roman</vt:lpstr>
      <vt:lpstr>Wingdings</vt:lpstr>
      <vt:lpstr>Maple</vt:lpstr>
      <vt:lpstr>PowerPoint Presentation</vt:lpstr>
      <vt:lpstr>Piaţa Mare</vt:lpstr>
      <vt:lpstr>Pasajul Scărilor</vt:lpstr>
      <vt:lpstr>Turnurile de apărare de pe  str. Cetăţii</vt:lpstr>
      <vt:lpstr>Casa în care a locuit vestitul medic oculist IOAN PIUARIU-MOLNAR - Str. Şelarilor </vt:lpstr>
      <vt:lpstr>Clădiri în care a funcţionat Spitalul Militar sec. XVIII-XIX, Str. Centumvirilor - Sibiu</vt:lpstr>
      <vt:lpstr>PowerPoint Presentation</vt:lpstr>
      <vt:lpstr>Primăria Sibiu</vt:lpstr>
      <vt:lpstr>Hotelul Continental Forum</vt:lpstr>
      <vt:lpstr>Piaţa Unirii</vt:lpstr>
      <vt:lpstr>Catedrala Evanghelică</vt:lpstr>
      <vt:lpstr>Piaţa Mică</vt:lpstr>
      <vt:lpstr>Casa Albastră şi Palatul Brukhenthal - foste sedii ale Societăţii Ardelene pentru Ştiinţele Naturii</vt:lpstr>
      <vt:lpstr>Biblioteca “Astra”</vt:lpstr>
      <vt:lpstr>Muzeul de Ştiinţe ale Naturii   (fostul sediu al Societăţii Ardelene pentru Ştiinţele Naturii)</vt:lpstr>
      <vt:lpstr>Muzeul de istorie a Farmaciei</vt:lpstr>
      <vt:lpstr>Azilul de bătrâni -   primul spital din Sibiu (1292)</vt:lpstr>
      <vt:lpstr>Arsenalul (Cazarma Kempel) sediul Spitalului Militar sec.XVIII-XIX</vt:lpstr>
      <vt:lpstr>Primaria Veche sediul Farmaciei Militare (sec. XVIII)</vt:lpstr>
      <vt:lpstr>Catedrala Mitropolitană Ortodoxă</vt:lpstr>
      <vt:lpstr>PowerPoint Presentation</vt:lpstr>
      <vt:lpstr>Spitalul Militar Sibiu (sec. XIX)</vt:lpstr>
      <vt:lpstr>G-ral. dr. Carol Davilla - întemeietorul medicinii româneşti moderne – parcul Spitalului Militar</vt:lpstr>
      <vt:lpstr>Inspecţia g-ral. dr. Iliescu la Spitalul Militar Sibiu (1934-1935)</vt:lpstr>
      <vt:lpstr>Dr. Eugen Worell (n. Râşnov, 1884 – 1961)  Comandant şi ctitor al Spitalului Militar modern (1926 – 1927, 1929 – 1934)</vt:lpstr>
      <vt:lpstr>Col. dr. Mihail Nicolae – personalitate  medicală a  Spitalului  Militar Sibiu (1946– 1960)</vt:lpstr>
      <vt:lpstr>Colectivul Spitalului Militar Sibiu (1941)</vt:lpstr>
      <vt:lpstr>Corul Spitalului Militar Sibiu (1985)</vt:lpstr>
      <vt:lpstr>Col. dr. Corneliu Cegăneanu, unul dintre cei mai remarcabili chirurgi ai Spitalului Militar Sibiu (1990)</vt:lpstr>
      <vt:lpstr>Col. dr. Ioan HOSU – medic chirurg  - comandant al Spitalului Militar Sibiu  (1965-1986) – la pupitru</vt:lpstr>
      <vt:lpstr>Mr. dr. Florin Onea, şeful Secţiei A.T.I. şi  Mr. dr. Toni Moldovan – medic A.T.I. (1999)</vt:lpstr>
      <vt:lpstr>Colectivul Secţiei A.T.I. (1999) </vt:lpstr>
      <vt:lpstr>Colectivele A.T.I. şi  al sălii de operaţii (1999)</vt:lpstr>
      <vt:lpstr>Echipa operatorie în activitate (1999)</vt:lpstr>
      <vt:lpstr>Lt. col. dr. Daniel Sora -  şeful Secţiei Chirurgie (1999 – 2009)</vt:lpstr>
      <vt:lpstr>Secţia Chirurgie (1999)</vt:lpstr>
      <vt:lpstr>Col. dr. Gheorghe V. Vlad –  şeful Secţiei Oftalmologie (1983 – 1997), comandant al Spitalului Militar (1997 - 2001)</vt:lpstr>
      <vt:lpstr>Col. dr. Gheorghe V. Vlad şi Radu H. Bălă – în timpul unei intervenţii chirurgicale cu laser (1999)</vt:lpstr>
      <vt:lpstr>Colectivul Secţiei Oftalmologie (1999)</vt:lpstr>
      <vt:lpstr>Col. dr. Ioan Creţu, şeful Secţiei Boli Contagioase împreună cu dr. Gheorghe Udrea şi asist. med. Otilia Precup (1985)</vt:lpstr>
      <vt:lpstr>Mr. dr. Ioan Dinu şi  colectivul Secţiei Boli Contagioase (1999)</vt:lpstr>
      <vt:lpstr>Col. dr. Emil Ştefănescu, şef Secţie Radiologie (1992 - 2005)</vt:lpstr>
      <vt:lpstr>Col. dr. Emil Ştefănescu, şeful Secţiei Radiologie şi colectivul (1999)</vt:lpstr>
      <vt:lpstr>Lt. col. dr. Nicolae Meşter, şeful Secţiei Dermato-venerice (1999)</vt:lpstr>
      <vt:lpstr>Colectivul Secţiei Dermato-venerice (1999)</vt:lpstr>
      <vt:lpstr>Colectivul Secţiei O.R.L. (1999)</vt:lpstr>
      <vt:lpstr>Mr. dr. Vasile Nicolae - şeful cabinetului stomatologic (1999)</vt:lpstr>
      <vt:lpstr>Colectivul cabinetului stomatologic (1999)</vt:lpstr>
      <vt:lpstr>Colectivul Farmaciei,  condus de col. farm. Ioan Cristea (1999)</vt:lpstr>
      <vt:lpstr>Lt. col. dr. Aurel Bolca –  şeful Laboratorului de Analize Medicale (1999)</vt:lpstr>
      <vt:lpstr>Colectivul Laboratorului (1999)</vt:lpstr>
      <vt:lpstr>Farm. Dorina Puia - şefa Laboratorului Biochimie (1999)</vt:lpstr>
      <vt:lpstr>Farm. Radu Bărbulescu - şeful Laboratorului Biochimie (1985)</vt:lpstr>
      <vt:lpstr>Col. dr. Dan Constantinescu – şeful Secţiei Neuropsihiatrie (1999)</vt:lpstr>
      <vt:lpstr>Col. dr. Ioan Buţu – şeful Secţiei Boli Interne (1999)</vt:lpstr>
      <vt:lpstr>Lt. col. dr. Mircea Mihăilescu – şeful Serviciului Triaj (1999)</vt:lpstr>
      <vt:lpstr>Colectivul Serviciului Triaj (1999)</vt:lpstr>
      <vt:lpstr>Comisia de expertiză medico-militară Sibiu (1999)</vt:lpstr>
      <vt:lpstr>Asist. pr. Margareta Rădulescu – secretara Comisiei de expertiză medico-militară (1999)</vt:lpstr>
      <vt:lpstr>Analist (programator) ajutor Mariana Roşianu – Compartimentul Informatică (1999)</vt:lpstr>
      <vt:lpstr>Minerva Zeuceanu şi Rodica Popârlan - Compartimentul Documente Secrete (1999)</vt:lpstr>
      <vt:lpstr>Mr. ec. Nicolae Niţu -   şef Serviciu Logistică (1999)</vt:lpstr>
      <vt:lpstr>Compartimentul Logistică (1999)</vt:lpstr>
      <vt:lpstr>Cpt. ec. Corina Târtan –  şef Serviciu Echipament (1999)</vt:lpstr>
      <vt:lpstr>Cpt. ec. George Gafton –  şef Compartiment Financiar-Contabil (1999)</vt:lpstr>
      <vt:lpstr>Colectivul Serviciului Alimente –  condus de slt. Dan Dinu (1999)</vt:lpstr>
      <vt:lpstr>Colectivul Serviciului Personal, cu cpt. Constantin Globaşu şi cpt. Gheorghe Bahnean (1999)</vt:lpstr>
      <vt:lpstr>Colectivul Serviciului Cazarmare – condus de slt. Liviu Croitoru (1999)</vt:lpstr>
      <vt:lpstr>Destindere în sala de sport a U.M. 01512 (1999)</vt:lpstr>
      <vt:lpstr>Simpozion medical la Sibiu -  expune Col. dr. Gheorghe V. Vlad </vt:lpstr>
      <vt:lpstr>Şedinţa de comunicări ştiinţifice A.M.F.M.R (1999)</vt:lpstr>
      <vt:lpstr>Col. dr. Gheorghe V. Vlad – la un schimb de experienţă cu colegi americani.  Frankfurt - Germania</vt:lpstr>
      <vt:lpstr>Col. dr. Gheorghe V. Vlad împreună cu colegii oftalmologi din delegaţia română la Comandamentul Medical 7 al Armatei SUA din Europa</vt:lpstr>
      <vt:lpstr>Vizita la Academia de Medicină Militară din Ankara a unei delegaţii române, între care  G-ral. bg. dr. Victor Palada</vt:lpstr>
      <vt:lpstr>1987 – În vizită (delegaţia Direcţiei Medicale) la Facultatea de Medicină din Polonia – Col. dr. Diaconescu, şeful Direcţiei Medicale şi G-ral. dr. Victor Palada, comandantul  Spitalului Militar Sibiu</vt:lpstr>
      <vt:lpstr>Lt. col. dr. Daniel Sora, participant la “Desert Storm”  - 1991 Irak</vt:lpstr>
      <vt:lpstr>Spitalul chirurgical de campanie nr. 100 participant la războiul din Golful Persic, vizitat de comandantul britanic – participant Lt. col. dr. Daniel Sora (1991)</vt:lpstr>
      <vt:lpstr>Lt. col. dr. Daniel Sora, împreună cu un medic pakistanez în timpul misiunii din Somalia (1993)</vt:lpstr>
      <vt:lpstr>25 martie 1997 – Pretoria. Vizita la Institutul de Medicină Aviatică a Republicii Sud-Africane a unei delegaţii militare române printre care se număra Mr. dr. Florian Onea (Spitalul Militar Sibiu) şi dr. Vasile Lazăr (Direcţia Medicală)</vt:lpstr>
      <vt:lpstr>Secţia A.T.I. – Spitalul Românesc de campanie în Angola – Mr. dr. Florian Onea şi Mr. dr. Toni Moldovan  (28 noiembrie 1996 – 07 iunie 1997)</vt:lpstr>
      <vt:lpstr>Mr. dr. Florian Onea în Spitalul Românesc de campanie din Angola  (28 noiembrie 1996 – 07 iunie 1997)</vt:lpstr>
      <vt:lpstr>Mr. dr. Toni Moldovan - în faţa Departamentului Urgenţă din cadrul misiunii O.N.U. –  UNAVEM III –Angola (1996 – 1997)</vt:lpstr>
      <vt:lpstr>Colectivul Spitalului Militar Sibiu (1999)</vt:lpstr>
      <vt:lpstr>Sala de  mese - chirurgie (1989)</vt:lpstr>
      <vt:lpstr>Coridor din Spitalul Militar Sibiu  (1989)</vt:lpstr>
      <vt:lpstr>PowerPoint Presentation</vt:lpstr>
      <vt:lpstr>PowerPoint Presentation</vt:lpstr>
      <vt:lpstr>PowerPoint Presentation</vt:lpstr>
      <vt:lpstr>Col. dr. BARB Ioan-Vasile Comandantul Spitalului Militar de Urgenţă Sibiu</vt:lpstr>
      <vt:lpstr>Col. dr. COMAN Raluca  Locţiitorul Comandantului  (Director Medical)</vt:lpstr>
      <vt:lpstr>Col. ec. George Gafton –  Director financiar-contabil</vt:lpstr>
      <vt:lpstr>  Spitalul Militar de Urgenţă Sibiu</vt:lpstr>
      <vt:lpstr>PowerPoint Presentation</vt:lpstr>
      <vt:lpstr>Imagine hol – chirurgie</vt:lpstr>
      <vt:lpstr>Imagini hol – parter</vt:lpstr>
      <vt:lpstr>Col. dr. Florian Onea –  şeful secţiei A.T.I.</vt:lpstr>
      <vt:lpstr>Mr. dr. Paul Popenţa –  medic primar A.T.I.</vt:lpstr>
      <vt:lpstr>Colectivul secţiei A.T.I.</vt:lpstr>
      <vt:lpstr>Colectivul secţiei Medicină Internă</vt:lpstr>
      <vt:lpstr>Col. dr. Barb Ioan-Vasile  medic primar Medicină Internă</vt:lpstr>
      <vt:lpstr>Dr. Alexandru Guţia –  medic primar Medicină Internă şi Hematologie</vt:lpstr>
      <vt:lpstr>Dr. Corina Bocodi medic specialist Medicină Internă </vt:lpstr>
      <vt:lpstr>Dr. Ovidiu-Traian Lucuţa medic specialist Pneumologie</vt:lpstr>
      <vt:lpstr>Lt. col. dr. Doru Florian Moga –  şeful Secţiei Chirurgie</vt:lpstr>
      <vt:lpstr>Col.(r.) dr. Horea Magdu –  medic primar Chirurgie</vt:lpstr>
      <vt:lpstr>Col.(r.) dr. Daniel Sora –  medic primar Chirurgie</vt:lpstr>
      <vt:lpstr>Mr. dr. Adrian Popenţiu –  medic primar chirurg şef Serviciu Medicină Operaţională</vt:lpstr>
      <vt:lpstr>Dr. Emanuel Barna –  medic specialist Ortopedie</vt:lpstr>
      <vt:lpstr>Colectivul Secţiei Chirurgie</vt:lpstr>
      <vt:lpstr>PowerPoint Presentation</vt:lpstr>
      <vt:lpstr>Colectivul  Secţiei Chirurgie şi Blocului Operator</vt:lpstr>
      <vt:lpstr>Dr. Radu Horaţiu Bălă –  şef Compartiment Oftalmologie</vt:lpstr>
      <vt:lpstr>Dr. Adelina Bălă –  medic primar Oftalmologie</vt:lpstr>
      <vt:lpstr>Colectivul Compartimentului Oftalmologie</vt:lpstr>
      <vt:lpstr>Sala de operaţie Oftalmologie</vt:lpstr>
      <vt:lpstr>Lt. col. dr. Daniel Chelcea –  şef Compartiment O.R.L.</vt:lpstr>
      <vt:lpstr>Colectivul Compartimentului O.R.L.</vt:lpstr>
      <vt:lpstr>Mr. dr. Radu Neacşu–  şef Compartiment Chirurgie  O.M.F.</vt:lpstr>
      <vt:lpstr>PowerPoint Presentation</vt:lpstr>
      <vt:lpstr>Col.(r.) dr. Nicolae Meşter   Compartimentul Dermatovenerologie </vt:lpstr>
      <vt:lpstr>Colectivul Compartimentului Dermatovenerologie </vt:lpstr>
      <vt:lpstr>Col.(r.) dr. Dan Constantinescu –  şef Compartiment Psihiatrie</vt:lpstr>
      <vt:lpstr>Mr. dr. Gabriel Avram –  şef Compartiment Neurologie</vt:lpstr>
      <vt:lpstr>Colectivul Compartimentului  Psihiatrie şi Neurologie</vt:lpstr>
      <vt:lpstr>Dr. Camelia Moga –  şef Compartiment Boli Infecţioase</vt:lpstr>
      <vt:lpstr>Colectivul Compartimentului  Boli Infecţioase</vt:lpstr>
      <vt:lpstr>Compartimentul Primiri Urgenţe</vt:lpstr>
      <vt:lpstr>Cpt. Dr. Sorin Ifrim –  şef Compartiment Primiri Urgenţe</vt:lpstr>
      <vt:lpstr>Dr. Corina Rotaru –  medic specialist Medicină de Urgenţă</vt:lpstr>
      <vt:lpstr>Colectivul  Compartimentului Primiri Urgenţe</vt:lpstr>
      <vt:lpstr>Compartiment Primiri Urgenţe</vt:lpstr>
      <vt:lpstr>Serviciul Ambulanţă</vt:lpstr>
      <vt:lpstr>Col. dr. Tiberiu Vinţe –  medic primar Medicină Internă şef Ambulatoriu de Specialitate</vt:lpstr>
      <vt:lpstr>Colectivul  Ambulatoriului de Specialitate</vt:lpstr>
      <vt:lpstr>Cpt. dr. Ştefan Perişanu –  şef Cabinet Chirurgie</vt:lpstr>
      <vt:lpstr>Dr. Anuţa Ionuş –  Cabinet Oftalmologie</vt:lpstr>
      <vt:lpstr>Dr. Emilia Vinţe –  Cabinet Psihiatrie</vt:lpstr>
      <vt:lpstr>Dr. Remus Maxim –  Cabinet Ginecologie</vt:lpstr>
      <vt:lpstr>Cpt. dr. Elena Stoian -   Cabinet Ortopedie</vt:lpstr>
      <vt:lpstr>Col.(r.) dr. Gheorghe Podariu şi  as. Adriana Podariu - Cabinet ORL</vt:lpstr>
      <vt:lpstr>Dr. Dan Stoia -  Cabinet Medicină de Familie</vt:lpstr>
      <vt:lpstr>Dr. Carmen Popenţiu -  Cabinet Medicina Muncii</vt:lpstr>
      <vt:lpstr>Col.(r.) dr. Vasile Nicolae –  Ambulatoriu de Medicină Dentară  (cu activitate de învăţământ)</vt:lpstr>
      <vt:lpstr>Colectivul  Ambulatoriului de Medicină Dentară  </vt:lpstr>
      <vt:lpstr>Din activitatea serviciului de  Medicină Dentară </vt:lpstr>
      <vt:lpstr>Laboratorul de Tehnică Dentară</vt:lpstr>
      <vt:lpstr>Col.(r.) dr. Aurel Bolca –  şef Laborator Analize Medicale</vt:lpstr>
      <vt:lpstr>Colectivul Laboratorului de Analize Medicale</vt:lpstr>
      <vt:lpstr>Activitatea Laboratorului de Analize Medicale</vt:lpstr>
      <vt:lpstr>Col. dr. Gines Loghin –  şef Laborator Radiologie-Imagistică</vt:lpstr>
      <vt:lpstr>Col.(r.) dr. Emil Ştefănescu –  medic primar Radiologie</vt:lpstr>
      <vt:lpstr>Dr. Alina Marcu –  medic primar Radiologie</vt:lpstr>
      <vt:lpstr>Colectivul Laboratorului Radiologie</vt:lpstr>
      <vt:lpstr>Col.(r.) Dr. Adrian Radu –  Laborator R.M.   </vt:lpstr>
      <vt:lpstr>Colectivul Laboratorului de  Medicină Preventivă  </vt:lpstr>
      <vt:lpstr> Mr.(r.) farm.  Ioan Soare –  şef Secţie Farmacie</vt:lpstr>
      <vt:lpstr>Colectivul secţiei Farmacie –  condus de Mr.(r.) farm.  Ioan Soare</vt:lpstr>
      <vt:lpstr>PowerPoint Presentation</vt:lpstr>
      <vt:lpstr>Ing. Elena Sabău -  şef birou Informatică Medicală</vt:lpstr>
      <vt:lpstr>Mat. Monica Magdu -  şef birou Registratură şi Statistică Medicală</vt:lpstr>
      <vt:lpstr>Colectivul biroului Registratură şi Statistică Medicală</vt:lpstr>
      <vt:lpstr>Ec. Maria Salomiu - şef Birou Contabilitate</vt:lpstr>
      <vt:lpstr>Colectivul structurii financiar-contabile</vt:lpstr>
      <vt:lpstr>Lt. col. Florin Nachiu –  şef Birou Resurse Umane</vt:lpstr>
      <vt:lpstr>Colectivul Biroului Resurse Umane</vt:lpstr>
      <vt:lpstr>Lt. col.(r) Nicolae Niţu - şef Serviciu Administrativ</vt:lpstr>
      <vt:lpstr>Colectivul Serviciului Administrativ</vt:lpstr>
      <vt:lpstr>Colectivul Formaţiei Întreţinere  Clădiri şi Instalaţii</vt:lpstr>
      <vt:lpstr>Ec. Claudiu Mitea - şef Birou Achiziţii</vt:lpstr>
      <vt:lpstr>Colectivul biroului întreţinere şi reparaţii aparatură medicală</vt:lpstr>
      <vt:lpstr>Biserica Ortodoxă din curtea Spitalului Militar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SIBIUL CONTEMPORAN</dc:title>
  <dc:creator>dumitru</dc:creator>
  <cp:lastModifiedBy>rez_adm</cp:lastModifiedBy>
  <cp:revision>259</cp:revision>
  <dcterms:created xsi:type="dcterms:W3CDTF">2014-10-12T13:31:13Z</dcterms:created>
  <dcterms:modified xsi:type="dcterms:W3CDTF">2024-07-09T03:20:25Z</dcterms:modified>
</cp:coreProperties>
</file>